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2"/>
  </p:notes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DA4AC-7C55-46AC-87B1-6DEDD244DCFE}" type="doc">
      <dgm:prSet loTypeId="urn:microsoft.com/office/officeart/2005/8/layout/vList5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258D455-A3D7-4FD8-8C00-222E7563E7ED}">
      <dgm:prSet/>
      <dgm:spPr/>
      <dgm:t>
        <a:bodyPr/>
        <a:lstStyle/>
        <a:p>
          <a:pPr rtl="0"/>
          <a:r>
            <a:rPr lang="en-US"/>
            <a:t>In this section you will learn</a:t>
          </a:r>
        </a:p>
      </dgm:t>
    </dgm:pt>
    <dgm:pt modelId="{8703CAD3-4C0E-48EB-B35F-F10B7BC3F1F2}" type="parTrans" cxnId="{BB10B5EB-D99B-4462-A8CA-FB6DDC6CADFF}">
      <dgm:prSet/>
      <dgm:spPr/>
      <dgm:t>
        <a:bodyPr/>
        <a:lstStyle/>
        <a:p>
          <a:endParaRPr lang="en-US"/>
        </a:p>
      </dgm:t>
    </dgm:pt>
    <dgm:pt modelId="{FA1EDD55-F30F-437F-916E-0B7E856CC244}" type="sibTrans" cxnId="{BB10B5EB-D99B-4462-A8CA-FB6DDC6CADFF}">
      <dgm:prSet/>
      <dgm:spPr/>
      <dgm:t>
        <a:bodyPr/>
        <a:lstStyle/>
        <a:p>
          <a:endParaRPr lang="en-US"/>
        </a:p>
      </dgm:t>
    </dgm:pt>
    <dgm:pt modelId="{8DBAD494-70A4-4A75-902D-1BE8E535EB43}">
      <dgm:prSet/>
      <dgm:spPr/>
      <dgm:t>
        <a:bodyPr/>
        <a:lstStyle/>
        <a:p>
          <a:pPr rtl="0"/>
          <a:r>
            <a:rPr lang="en-US" dirty="0"/>
            <a:t>Camera settings</a:t>
          </a:r>
        </a:p>
      </dgm:t>
    </dgm:pt>
    <dgm:pt modelId="{F99C880F-F507-4EB2-99E5-9C54CF7DBE89}" type="parTrans" cxnId="{929D09BD-DE34-42B6-86A8-7BB87CF54978}">
      <dgm:prSet/>
      <dgm:spPr/>
      <dgm:t>
        <a:bodyPr/>
        <a:lstStyle/>
        <a:p>
          <a:endParaRPr lang="en-US"/>
        </a:p>
      </dgm:t>
    </dgm:pt>
    <dgm:pt modelId="{441ABE5C-8F69-41EA-8C54-62A98DF4BBC0}" type="sibTrans" cxnId="{929D09BD-DE34-42B6-86A8-7BB87CF54978}">
      <dgm:prSet/>
      <dgm:spPr/>
      <dgm:t>
        <a:bodyPr/>
        <a:lstStyle/>
        <a:p>
          <a:endParaRPr lang="en-US"/>
        </a:p>
      </dgm:t>
    </dgm:pt>
    <dgm:pt modelId="{6D4C99BB-FAF8-4337-8ED5-921097E2AD08}">
      <dgm:prSet/>
      <dgm:spPr/>
      <dgm:t>
        <a:bodyPr/>
        <a:lstStyle/>
        <a:p>
          <a:pPr rtl="0"/>
          <a:endParaRPr lang="en-US" dirty="0"/>
        </a:p>
      </dgm:t>
    </dgm:pt>
    <dgm:pt modelId="{15DB785B-B69D-476E-AAC1-FEC8556D7644}" type="parTrans" cxnId="{8571FF93-6654-4E10-B578-F012A6494BA8}">
      <dgm:prSet/>
      <dgm:spPr/>
      <dgm:t>
        <a:bodyPr/>
        <a:lstStyle/>
        <a:p>
          <a:endParaRPr lang="en-US"/>
        </a:p>
      </dgm:t>
    </dgm:pt>
    <dgm:pt modelId="{B97E3926-52BD-4A2E-B046-0F6C5A2B8705}" type="sibTrans" cxnId="{8571FF93-6654-4E10-B578-F012A6494BA8}">
      <dgm:prSet/>
      <dgm:spPr/>
      <dgm:t>
        <a:bodyPr/>
        <a:lstStyle/>
        <a:p>
          <a:endParaRPr lang="en-US"/>
        </a:p>
      </dgm:t>
    </dgm:pt>
    <dgm:pt modelId="{6E556899-A8AA-4033-A6AD-D77836BCA7CB}">
      <dgm:prSet/>
      <dgm:spPr/>
      <dgm:t>
        <a:bodyPr/>
        <a:lstStyle/>
        <a:p>
          <a:pPr rtl="0"/>
          <a:r>
            <a:rPr lang="en-US" dirty="0"/>
            <a:t>Defining heat sources</a:t>
          </a:r>
        </a:p>
      </dgm:t>
    </dgm:pt>
    <dgm:pt modelId="{184E4947-1BCD-4009-8DD3-7D977AD5407B}" type="parTrans" cxnId="{926621D1-A337-4CAB-8AE6-B7E50038F664}">
      <dgm:prSet/>
      <dgm:spPr/>
      <dgm:t>
        <a:bodyPr/>
        <a:lstStyle/>
        <a:p>
          <a:endParaRPr lang="en-US"/>
        </a:p>
      </dgm:t>
    </dgm:pt>
    <dgm:pt modelId="{52E8E7A6-FC86-4BAD-B791-B070337491EF}" type="sibTrans" cxnId="{926621D1-A337-4CAB-8AE6-B7E50038F664}">
      <dgm:prSet/>
      <dgm:spPr/>
      <dgm:t>
        <a:bodyPr/>
        <a:lstStyle/>
        <a:p>
          <a:endParaRPr lang="en-US"/>
        </a:p>
      </dgm:t>
    </dgm:pt>
    <dgm:pt modelId="{6FAA3EDF-64CC-408B-82AB-FF2A446445A3}">
      <dgm:prSet/>
      <dgm:spPr/>
      <dgm:t>
        <a:bodyPr/>
        <a:lstStyle/>
        <a:p>
          <a:pPr rtl="0"/>
          <a:endParaRPr lang="en-US" dirty="0"/>
        </a:p>
      </dgm:t>
    </dgm:pt>
    <dgm:pt modelId="{4A9FAF71-3DE9-4465-BCBB-1815AA92FA5E}" type="parTrans" cxnId="{9178BA67-A454-48D5-985D-36CA3F69B550}">
      <dgm:prSet/>
      <dgm:spPr/>
      <dgm:t>
        <a:bodyPr/>
        <a:lstStyle/>
        <a:p>
          <a:endParaRPr lang="en-US"/>
        </a:p>
      </dgm:t>
    </dgm:pt>
    <dgm:pt modelId="{4B5E5029-56AF-4337-9019-94B10D896C94}" type="sibTrans" cxnId="{9178BA67-A454-48D5-985D-36CA3F69B550}">
      <dgm:prSet/>
      <dgm:spPr/>
      <dgm:t>
        <a:bodyPr/>
        <a:lstStyle/>
        <a:p>
          <a:endParaRPr lang="en-US"/>
        </a:p>
      </dgm:t>
    </dgm:pt>
    <dgm:pt modelId="{FD49C3B7-CF50-4371-AB98-C60F4E2D2C96}">
      <dgm:prSet/>
      <dgm:spPr/>
      <dgm:t>
        <a:bodyPr/>
        <a:lstStyle/>
        <a:p>
          <a:pPr rtl="0"/>
          <a:r>
            <a:rPr lang="en-US" dirty="0"/>
            <a:t>Factors affecting camera performance</a:t>
          </a:r>
        </a:p>
      </dgm:t>
    </dgm:pt>
    <dgm:pt modelId="{4F81107D-FF7E-4DF7-9A7C-EA6F3AA4D6A2}" type="parTrans" cxnId="{F9F731F8-A7C7-4823-A911-6546AFB9D6EA}">
      <dgm:prSet/>
      <dgm:spPr/>
      <dgm:t>
        <a:bodyPr/>
        <a:lstStyle/>
        <a:p>
          <a:endParaRPr lang="en-US"/>
        </a:p>
      </dgm:t>
    </dgm:pt>
    <dgm:pt modelId="{9C18158F-0D86-4F83-B9FA-3FF941F1B3C5}" type="sibTrans" cxnId="{F9F731F8-A7C7-4823-A911-6546AFB9D6EA}">
      <dgm:prSet/>
      <dgm:spPr/>
      <dgm:t>
        <a:bodyPr/>
        <a:lstStyle/>
        <a:p>
          <a:endParaRPr lang="en-US"/>
        </a:p>
      </dgm:t>
    </dgm:pt>
    <dgm:pt modelId="{0CC37177-313B-453B-85D0-A2FBFE405CA7}">
      <dgm:prSet/>
      <dgm:spPr/>
      <dgm:t>
        <a:bodyPr/>
        <a:lstStyle/>
        <a:p>
          <a:pPr rtl="0"/>
          <a:endParaRPr lang="en-US" dirty="0"/>
        </a:p>
      </dgm:t>
    </dgm:pt>
    <dgm:pt modelId="{BB1A99E9-BCA9-448A-8338-E47B20DF157C}" type="parTrans" cxnId="{6E44D17E-9CD2-4E0F-84E1-353350B9CC73}">
      <dgm:prSet/>
      <dgm:spPr/>
      <dgm:t>
        <a:bodyPr/>
        <a:lstStyle/>
        <a:p>
          <a:endParaRPr lang="en-US"/>
        </a:p>
      </dgm:t>
    </dgm:pt>
    <dgm:pt modelId="{F5ED679B-A01A-4642-9A59-23DC24D1D20A}" type="sibTrans" cxnId="{6E44D17E-9CD2-4E0F-84E1-353350B9CC73}">
      <dgm:prSet/>
      <dgm:spPr/>
      <dgm:t>
        <a:bodyPr/>
        <a:lstStyle/>
        <a:p>
          <a:endParaRPr lang="en-US"/>
        </a:p>
      </dgm:t>
    </dgm:pt>
    <dgm:pt modelId="{967475A1-D353-4E71-A99B-F48D618A9EE8}">
      <dgm:prSet/>
      <dgm:spPr/>
      <dgm:t>
        <a:bodyPr/>
        <a:lstStyle/>
        <a:p>
          <a:pPr rtl="0"/>
          <a:r>
            <a:rPr lang="en-US" dirty="0"/>
            <a:t>Important considerations</a:t>
          </a:r>
        </a:p>
      </dgm:t>
    </dgm:pt>
    <dgm:pt modelId="{4145BF77-BACB-439D-90F3-CEA4DE079C50}" type="parTrans" cxnId="{664987D6-7F13-4D72-A3B0-95921435456C}">
      <dgm:prSet/>
      <dgm:spPr/>
      <dgm:t>
        <a:bodyPr/>
        <a:lstStyle/>
        <a:p>
          <a:endParaRPr lang="en-US"/>
        </a:p>
      </dgm:t>
    </dgm:pt>
    <dgm:pt modelId="{1E7A9FEE-65D9-4E57-B1A8-34098917A3AD}" type="sibTrans" cxnId="{664987D6-7F13-4D72-A3B0-95921435456C}">
      <dgm:prSet/>
      <dgm:spPr/>
      <dgm:t>
        <a:bodyPr/>
        <a:lstStyle/>
        <a:p>
          <a:endParaRPr lang="en-US"/>
        </a:p>
      </dgm:t>
    </dgm:pt>
    <dgm:pt modelId="{FDEEC904-CE6C-407E-942B-C369AED93603}" type="pres">
      <dgm:prSet presAssocID="{E2ADA4AC-7C55-46AC-87B1-6DEDD244DCFE}" presName="Name0" presStyleCnt="0">
        <dgm:presLayoutVars>
          <dgm:dir/>
          <dgm:animLvl val="lvl"/>
          <dgm:resizeHandles val="exact"/>
        </dgm:presLayoutVars>
      </dgm:prSet>
      <dgm:spPr/>
    </dgm:pt>
    <dgm:pt modelId="{D13584DC-DD2D-48B7-9218-BA1308F12BC7}" type="pres">
      <dgm:prSet presAssocID="{B258D455-A3D7-4FD8-8C00-222E7563E7ED}" presName="linNode" presStyleCnt="0"/>
      <dgm:spPr/>
    </dgm:pt>
    <dgm:pt modelId="{4175FD31-D71F-4C07-896A-B563108C1798}" type="pres">
      <dgm:prSet presAssocID="{B258D455-A3D7-4FD8-8C00-222E7563E7ED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F66AA8C7-D040-4982-9154-673171B40B47}" type="pres">
      <dgm:prSet presAssocID="{B258D455-A3D7-4FD8-8C00-222E7563E7ED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68411B03-5372-47C9-81E3-704677E757AA}" type="presOf" srcId="{E2ADA4AC-7C55-46AC-87B1-6DEDD244DCFE}" destId="{FDEEC904-CE6C-407E-942B-C369AED93603}" srcOrd="0" destOrd="0" presId="urn:microsoft.com/office/officeart/2005/8/layout/vList5"/>
    <dgm:cxn modelId="{CB4CCD27-6EB9-404D-84FD-9D2DC3D97A83}" type="presOf" srcId="{6D4C99BB-FAF8-4337-8ED5-921097E2AD08}" destId="{F66AA8C7-D040-4982-9154-673171B40B47}" srcOrd="0" destOrd="6" presId="urn:microsoft.com/office/officeart/2005/8/layout/vList5"/>
    <dgm:cxn modelId="{3A03B82B-E9B7-45CE-9FD3-6ADB1D71E330}" type="presOf" srcId="{B258D455-A3D7-4FD8-8C00-222E7563E7ED}" destId="{4175FD31-D71F-4C07-896A-B563108C1798}" srcOrd="0" destOrd="0" presId="urn:microsoft.com/office/officeart/2005/8/layout/vList5"/>
    <dgm:cxn modelId="{EF7C4F5E-856F-49DF-BDB3-0E2BD256F486}" type="presOf" srcId="{0CC37177-313B-453B-85D0-A2FBFE405CA7}" destId="{F66AA8C7-D040-4982-9154-673171B40B47}" srcOrd="0" destOrd="4" presId="urn:microsoft.com/office/officeart/2005/8/layout/vList5"/>
    <dgm:cxn modelId="{2303CD61-1DEA-45D1-8329-CE7E2DC3CD8B}" type="presOf" srcId="{6FAA3EDF-64CC-408B-82AB-FF2A446445A3}" destId="{F66AA8C7-D040-4982-9154-673171B40B47}" srcOrd="0" destOrd="5" presId="urn:microsoft.com/office/officeart/2005/8/layout/vList5"/>
    <dgm:cxn modelId="{9178BA67-A454-48D5-985D-36CA3F69B550}" srcId="{B258D455-A3D7-4FD8-8C00-222E7563E7ED}" destId="{6FAA3EDF-64CC-408B-82AB-FF2A446445A3}" srcOrd="5" destOrd="0" parTransId="{4A9FAF71-3DE9-4465-BCBB-1815AA92FA5E}" sibTransId="{4B5E5029-56AF-4337-9019-94B10D896C94}"/>
    <dgm:cxn modelId="{6E44D17E-9CD2-4E0F-84E1-353350B9CC73}" srcId="{B258D455-A3D7-4FD8-8C00-222E7563E7ED}" destId="{0CC37177-313B-453B-85D0-A2FBFE405CA7}" srcOrd="4" destOrd="0" parTransId="{BB1A99E9-BCA9-448A-8338-E47B20DF157C}" sibTransId="{F5ED679B-A01A-4642-9A59-23DC24D1D20A}"/>
    <dgm:cxn modelId="{4D54EA84-77B1-44EE-BDAE-A21DA790920E}" type="presOf" srcId="{6E556899-A8AA-4033-A6AD-D77836BCA7CB}" destId="{F66AA8C7-D040-4982-9154-673171B40B47}" srcOrd="0" destOrd="1" presId="urn:microsoft.com/office/officeart/2005/8/layout/vList5"/>
    <dgm:cxn modelId="{8571FF93-6654-4E10-B578-F012A6494BA8}" srcId="{B258D455-A3D7-4FD8-8C00-222E7563E7ED}" destId="{6D4C99BB-FAF8-4337-8ED5-921097E2AD08}" srcOrd="6" destOrd="0" parTransId="{15DB785B-B69D-476E-AAC1-FEC8556D7644}" sibTransId="{B97E3926-52BD-4A2E-B046-0F6C5A2B8705}"/>
    <dgm:cxn modelId="{929D09BD-DE34-42B6-86A8-7BB87CF54978}" srcId="{B258D455-A3D7-4FD8-8C00-222E7563E7ED}" destId="{8DBAD494-70A4-4A75-902D-1BE8E535EB43}" srcOrd="0" destOrd="0" parTransId="{F99C880F-F507-4EB2-99E5-9C54CF7DBE89}" sibTransId="{441ABE5C-8F69-41EA-8C54-62A98DF4BBC0}"/>
    <dgm:cxn modelId="{C99E7FC4-8941-45A6-B8D6-F79437BA1941}" type="presOf" srcId="{FD49C3B7-CF50-4371-AB98-C60F4E2D2C96}" destId="{F66AA8C7-D040-4982-9154-673171B40B47}" srcOrd="0" destOrd="2" presId="urn:microsoft.com/office/officeart/2005/8/layout/vList5"/>
    <dgm:cxn modelId="{926621D1-A337-4CAB-8AE6-B7E50038F664}" srcId="{B258D455-A3D7-4FD8-8C00-222E7563E7ED}" destId="{6E556899-A8AA-4033-A6AD-D77836BCA7CB}" srcOrd="1" destOrd="0" parTransId="{184E4947-1BCD-4009-8DD3-7D977AD5407B}" sibTransId="{52E8E7A6-FC86-4BAD-B791-B070337491EF}"/>
    <dgm:cxn modelId="{0C877CD6-EE14-4FB1-8EE8-9E44444FA51B}" type="presOf" srcId="{8DBAD494-70A4-4A75-902D-1BE8E535EB43}" destId="{F66AA8C7-D040-4982-9154-673171B40B47}" srcOrd="0" destOrd="0" presId="urn:microsoft.com/office/officeart/2005/8/layout/vList5"/>
    <dgm:cxn modelId="{664987D6-7F13-4D72-A3B0-95921435456C}" srcId="{B258D455-A3D7-4FD8-8C00-222E7563E7ED}" destId="{967475A1-D353-4E71-A99B-F48D618A9EE8}" srcOrd="3" destOrd="0" parTransId="{4145BF77-BACB-439D-90F3-CEA4DE079C50}" sibTransId="{1E7A9FEE-65D9-4E57-B1A8-34098917A3AD}"/>
    <dgm:cxn modelId="{BB10B5EB-D99B-4462-A8CA-FB6DDC6CADFF}" srcId="{E2ADA4AC-7C55-46AC-87B1-6DEDD244DCFE}" destId="{B258D455-A3D7-4FD8-8C00-222E7563E7ED}" srcOrd="0" destOrd="0" parTransId="{8703CAD3-4C0E-48EB-B35F-F10B7BC3F1F2}" sibTransId="{FA1EDD55-F30F-437F-916E-0B7E856CC244}"/>
    <dgm:cxn modelId="{F9F731F8-A7C7-4823-A911-6546AFB9D6EA}" srcId="{B258D455-A3D7-4FD8-8C00-222E7563E7ED}" destId="{FD49C3B7-CF50-4371-AB98-C60F4E2D2C96}" srcOrd="2" destOrd="0" parTransId="{4F81107D-FF7E-4DF7-9A7C-EA6F3AA4D6A2}" sibTransId="{9C18158F-0D86-4F83-B9FA-3FF941F1B3C5}"/>
    <dgm:cxn modelId="{35F4E7FE-CAE8-4D58-980F-A4D1658E92F2}" type="presOf" srcId="{967475A1-D353-4E71-A99B-F48D618A9EE8}" destId="{F66AA8C7-D040-4982-9154-673171B40B47}" srcOrd="0" destOrd="3" presId="urn:microsoft.com/office/officeart/2005/8/layout/vList5"/>
    <dgm:cxn modelId="{C5B52895-5946-4CC3-8B32-F415C452F6F3}" type="presParOf" srcId="{FDEEC904-CE6C-407E-942B-C369AED93603}" destId="{D13584DC-DD2D-48B7-9218-BA1308F12BC7}" srcOrd="0" destOrd="0" presId="urn:microsoft.com/office/officeart/2005/8/layout/vList5"/>
    <dgm:cxn modelId="{B572B24F-3CA6-47AF-AD80-A2170B30C475}" type="presParOf" srcId="{D13584DC-DD2D-48B7-9218-BA1308F12BC7}" destId="{4175FD31-D71F-4C07-896A-B563108C1798}" srcOrd="0" destOrd="0" presId="urn:microsoft.com/office/officeart/2005/8/layout/vList5"/>
    <dgm:cxn modelId="{25012A46-81A8-43FA-90C1-113626FCEC8F}" type="presParOf" srcId="{D13584DC-DD2D-48B7-9218-BA1308F12BC7}" destId="{F66AA8C7-D040-4982-9154-673171B40B4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8D4FE8-AE47-45F5-BAB1-113D585C67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D6D693-D4D6-462F-A102-08F13EA9F4E7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en-US" dirty="0"/>
            <a:t>Basic camera setup</a:t>
          </a:r>
        </a:p>
      </dgm:t>
    </dgm:pt>
    <dgm:pt modelId="{7B797FFC-453F-4424-BD76-A247FCAA3ACB}" type="parTrans" cxnId="{556772A6-6E73-4E3A-91BD-54C3DD422A57}">
      <dgm:prSet/>
      <dgm:spPr/>
      <dgm:t>
        <a:bodyPr/>
        <a:lstStyle/>
        <a:p>
          <a:endParaRPr lang="en-US"/>
        </a:p>
      </dgm:t>
    </dgm:pt>
    <dgm:pt modelId="{D49103EC-95D9-4F1E-B845-F7EE5ABA8459}" type="sibTrans" cxnId="{556772A6-6E73-4E3A-91BD-54C3DD422A57}">
      <dgm:prSet/>
      <dgm:spPr/>
      <dgm:t>
        <a:bodyPr/>
        <a:lstStyle/>
        <a:p>
          <a:endParaRPr lang="en-US"/>
        </a:p>
      </dgm:t>
    </dgm:pt>
    <dgm:pt modelId="{81DEFD75-0AB0-4383-BA1A-0A66CAC1C6FF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en-US"/>
            <a:t>Emissivity set at 95%</a:t>
          </a:r>
        </a:p>
      </dgm:t>
    </dgm:pt>
    <dgm:pt modelId="{4563F7AF-9ADB-4878-BF94-C1A5ECF6CED2}" type="parTrans" cxnId="{E59B5F66-CE5D-4BA5-92C2-176B27549B26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E0EAB592-2AB7-4D51-A192-3DCE522C9EAB}" type="sibTrans" cxnId="{E59B5F66-CE5D-4BA5-92C2-176B27549B26}">
      <dgm:prSet/>
      <dgm:spPr/>
      <dgm:t>
        <a:bodyPr/>
        <a:lstStyle/>
        <a:p>
          <a:endParaRPr lang="en-US"/>
        </a:p>
      </dgm:t>
    </dgm:pt>
    <dgm:pt modelId="{67D5FDBD-1EF7-40E8-89D4-C09753EC878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en-US" dirty="0"/>
            <a:t>Auto span, temp is good 90% of the time</a:t>
          </a:r>
        </a:p>
      </dgm:t>
    </dgm:pt>
    <dgm:pt modelId="{C897F04D-7BDF-45A6-9EFD-9EEE92622F92}" type="parTrans" cxnId="{599AB001-8E1B-4EA8-A3F8-514BB30AB997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C946465E-5CB7-4B35-B942-69012E773A73}" type="sibTrans" cxnId="{599AB001-8E1B-4EA8-A3F8-514BB30AB997}">
      <dgm:prSet/>
      <dgm:spPr/>
      <dgm:t>
        <a:bodyPr/>
        <a:lstStyle/>
        <a:p>
          <a:endParaRPr lang="en-US"/>
        </a:p>
      </dgm:t>
    </dgm:pt>
    <dgm:pt modelId="{CC395D7E-0CBA-4CA7-8ACE-4A8ADD75E213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w="63500" h="25400" prst="angle"/>
        </a:sp3d>
      </dgm:spPr>
      <dgm:t>
        <a:bodyPr/>
        <a:lstStyle/>
        <a:p>
          <a:pPr rtl="0"/>
          <a:r>
            <a:rPr lang="en-US" dirty="0"/>
            <a:t>Perform a field calibration by measuring the corner of the eye</a:t>
          </a:r>
        </a:p>
      </dgm:t>
    </dgm:pt>
    <dgm:pt modelId="{21DA3B28-C8DA-4697-8670-C2BE407ADF1B}" type="parTrans" cxnId="{A4FB5686-4337-4083-90AE-F3F554D09D88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AFA9C3AE-3616-410C-9837-E4D25591141C}" type="sibTrans" cxnId="{A4FB5686-4337-4083-90AE-F3F554D09D88}">
      <dgm:prSet/>
      <dgm:spPr/>
      <dgm:t>
        <a:bodyPr/>
        <a:lstStyle/>
        <a:p>
          <a:endParaRPr lang="en-US"/>
        </a:p>
      </dgm:t>
    </dgm:pt>
    <dgm:pt modelId="{E967869B-8E67-4FB2-95F8-7C90FEEF1703}" type="pres">
      <dgm:prSet presAssocID="{258D4FE8-AE47-45F5-BAB1-113D585C67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9F2094-FE40-4075-8EF8-C975038267CC}" type="pres">
      <dgm:prSet presAssocID="{B1D6D693-D4D6-462F-A102-08F13EA9F4E7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prst="angle"/>
        </a:sp3d>
      </dgm:spPr>
    </dgm:pt>
    <dgm:pt modelId="{96954A97-B7F8-4BAC-B219-7D8EDB0A59FD}" type="pres">
      <dgm:prSet presAssocID="{B1D6D693-D4D6-462F-A102-08F13EA9F4E7}" presName="rootComposite1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93A38704-3780-40BF-9F82-21D11D0A81C7}" type="pres">
      <dgm:prSet presAssocID="{B1D6D693-D4D6-462F-A102-08F13EA9F4E7}" presName="rootText1" presStyleLbl="node0" presStyleIdx="0" presStyleCnt="1" custScaleY="132877" custLinFactNeighborX="-673" custLinFactNeighborY="-50674">
        <dgm:presLayoutVars>
          <dgm:chPref val="3"/>
        </dgm:presLayoutVars>
      </dgm:prSet>
      <dgm:spPr/>
    </dgm:pt>
    <dgm:pt modelId="{9DBE1CFF-6D2A-40B4-80D9-E71F7DFC4FB5}" type="pres">
      <dgm:prSet presAssocID="{B1D6D693-D4D6-462F-A102-08F13EA9F4E7}" presName="rootConnector1" presStyleLbl="node1" presStyleIdx="0" presStyleCnt="0"/>
      <dgm:spPr/>
    </dgm:pt>
    <dgm:pt modelId="{57EF1A25-E173-4CDD-8ED1-1B7A9FBF0F83}" type="pres">
      <dgm:prSet presAssocID="{B1D6D693-D4D6-462F-A102-08F13EA9F4E7}" presName="hierChild2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E1E85B04-3DC2-4D2F-B3FB-8933055A543C}" type="pres">
      <dgm:prSet presAssocID="{4563F7AF-9ADB-4878-BF94-C1A5ECF6CED2}" presName="Name37" presStyleLbl="parChTrans1D2" presStyleIdx="0" presStyleCnt="3"/>
      <dgm:spPr/>
    </dgm:pt>
    <dgm:pt modelId="{7F917AD9-6365-4975-B28C-C45A45BB99E4}" type="pres">
      <dgm:prSet presAssocID="{81DEFD75-0AB0-4383-BA1A-0A66CAC1C6FF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prst="angle"/>
        </a:sp3d>
      </dgm:spPr>
    </dgm:pt>
    <dgm:pt modelId="{A0643B15-C1B8-4CAF-A91B-1A784C54FC08}" type="pres">
      <dgm:prSet presAssocID="{81DEFD75-0AB0-4383-BA1A-0A66CAC1C6FF}" presName="rootComposite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29E3A0F7-A875-438A-A326-C8E4B45AB1F7}" type="pres">
      <dgm:prSet presAssocID="{81DEFD75-0AB0-4383-BA1A-0A66CAC1C6FF}" presName="rootText" presStyleLbl="node2" presStyleIdx="0" presStyleCnt="3" custScaleY="171050">
        <dgm:presLayoutVars>
          <dgm:chPref val="3"/>
        </dgm:presLayoutVars>
      </dgm:prSet>
      <dgm:spPr/>
    </dgm:pt>
    <dgm:pt modelId="{B3689E09-918C-4B40-9E94-43DAD0D5565C}" type="pres">
      <dgm:prSet presAssocID="{81DEFD75-0AB0-4383-BA1A-0A66CAC1C6FF}" presName="rootConnector" presStyleLbl="node2" presStyleIdx="0" presStyleCnt="3"/>
      <dgm:spPr/>
    </dgm:pt>
    <dgm:pt modelId="{C9E81AB9-4697-4846-966A-3C5EFFC82294}" type="pres">
      <dgm:prSet presAssocID="{81DEFD75-0AB0-4383-BA1A-0A66CAC1C6FF}" presName="hierChild4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B015C40E-18AB-4F20-8EC0-AAF88E47B216}" type="pres">
      <dgm:prSet presAssocID="{81DEFD75-0AB0-4383-BA1A-0A66CAC1C6FF}" presName="hierChild5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4C5AA697-7C8F-46A1-852B-C8E135CA7F5F}" type="pres">
      <dgm:prSet presAssocID="{C897F04D-7BDF-45A6-9EFD-9EEE92622F92}" presName="Name37" presStyleLbl="parChTrans1D2" presStyleIdx="1" presStyleCnt="3"/>
      <dgm:spPr/>
    </dgm:pt>
    <dgm:pt modelId="{5C13BD1C-D545-4617-8ABE-0914E23A7B64}" type="pres">
      <dgm:prSet presAssocID="{67D5FDBD-1EF7-40E8-89D4-C09753EC878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prst="angle"/>
        </a:sp3d>
      </dgm:spPr>
    </dgm:pt>
    <dgm:pt modelId="{2D8FBBC5-D5F2-4AB4-979A-F7ACB0E025D4}" type="pres">
      <dgm:prSet presAssocID="{67D5FDBD-1EF7-40E8-89D4-C09753EC8783}" presName="rootComposite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3A78358C-D152-4DC3-805E-5F904F9CC918}" type="pres">
      <dgm:prSet presAssocID="{67D5FDBD-1EF7-40E8-89D4-C09753EC8783}" presName="rootText" presStyleLbl="node2" presStyleIdx="1" presStyleCnt="3" custScaleY="170996">
        <dgm:presLayoutVars>
          <dgm:chPref val="3"/>
        </dgm:presLayoutVars>
      </dgm:prSet>
      <dgm:spPr/>
    </dgm:pt>
    <dgm:pt modelId="{A2B3FA0A-1D7B-417F-8E0B-86D889F328E9}" type="pres">
      <dgm:prSet presAssocID="{67D5FDBD-1EF7-40E8-89D4-C09753EC8783}" presName="rootConnector" presStyleLbl="node2" presStyleIdx="1" presStyleCnt="3"/>
      <dgm:spPr/>
    </dgm:pt>
    <dgm:pt modelId="{31E4387B-646C-4C49-A46B-350401D8E627}" type="pres">
      <dgm:prSet presAssocID="{67D5FDBD-1EF7-40E8-89D4-C09753EC8783}" presName="hierChild4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E4D6A8F3-E9E3-49DB-8BFF-E96FB4405B9B}" type="pres">
      <dgm:prSet presAssocID="{67D5FDBD-1EF7-40E8-89D4-C09753EC8783}" presName="hierChild5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B93A381E-D70A-4785-8FBE-47062F7DE640}" type="pres">
      <dgm:prSet presAssocID="{21DA3B28-C8DA-4697-8670-C2BE407ADF1B}" presName="Name37" presStyleLbl="parChTrans1D2" presStyleIdx="2" presStyleCnt="3"/>
      <dgm:spPr/>
    </dgm:pt>
    <dgm:pt modelId="{43BBF0A5-3ACE-49B8-9316-62B9073CF165}" type="pres">
      <dgm:prSet presAssocID="{CC395D7E-0CBA-4CA7-8ACE-4A8ADD75E21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prst="angle"/>
        </a:sp3d>
      </dgm:spPr>
    </dgm:pt>
    <dgm:pt modelId="{DAA6697A-D55E-4D7F-9F52-F3D16F6A601D}" type="pres">
      <dgm:prSet presAssocID="{CC395D7E-0CBA-4CA7-8ACE-4A8ADD75E213}" presName="rootComposite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7433353E-47C0-4B9A-882F-371076CB6787}" type="pres">
      <dgm:prSet presAssocID="{CC395D7E-0CBA-4CA7-8ACE-4A8ADD75E213}" presName="rootText" presStyleLbl="node2" presStyleIdx="2" presStyleCnt="3" custScaleY="170996">
        <dgm:presLayoutVars>
          <dgm:chPref val="3"/>
        </dgm:presLayoutVars>
      </dgm:prSet>
      <dgm:spPr/>
    </dgm:pt>
    <dgm:pt modelId="{76F7A190-8E65-49FA-9108-B3FDCA5FDE1C}" type="pres">
      <dgm:prSet presAssocID="{CC395D7E-0CBA-4CA7-8ACE-4A8ADD75E213}" presName="rootConnector" presStyleLbl="node2" presStyleIdx="2" presStyleCnt="3"/>
      <dgm:spPr/>
    </dgm:pt>
    <dgm:pt modelId="{DB5FBAB4-B952-48BE-BC1E-E3D571FBCD91}" type="pres">
      <dgm:prSet presAssocID="{CC395D7E-0CBA-4CA7-8ACE-4A8ADD75E213}" presName="hierChild4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A0E8B54E-FED6-4F0A-9691-6EF35C613596}" type="pres">
      <dgm:prSet presAssocID="{CC395D7E-0CBA-4CA7-8ACE-4A8ADD75E213}" presName="hierChild5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36DFE9BF-ECD9-4177-A1CF-671D756B082B}" type="pres">
      <dgm:prSet presAssocID="{B1D6D693-D4D6-462F-A102-08F13EA9F4E7}" presName="hierChild3" presStyleCnt="0"/>
      <dgm:spPr>
        <a:scene3d>
          <a:camera prst="orthographicFront"/>
          <a:lightRig rig="threePt" dir="t"/>
        </a:scene3d>
        <a:sp3d>
          <a:bevelT prst="angle"/>
        </a:sp3d>
      </dgm:spPr>
    </dgm:pt>
  </dgm:ptLst>
  <dgm:cxnLst>
    <dgm:cxn modelId="{599AB001-8E1B-4EA8-A3F8-514BB30AB997}" srcId="{B1D6D693-D4D6-462F-A102-08F13EA9F4E7}" destId="{67D5FDBD-1EF7-40E8-89D4-C09753EC8783}" srcOrd="1" destOrd="0" parTransId="{C897F04D-7BDF-45A6-9EFD-9EEE92622F92}" sibTransId="{C946465E-5CB7-4B35-B942-69012E773A73}"/>
    <dgm:cxn modelId="{F4036907-EA7A-40C6-8A25-BD24146F35A2}" type="presOf" srcId="{C897F04D-7BDF-45A6-9EFD-9EEE92622F92}" destId="{4C5AA697-7C8F-46A1-852B-C8E135CA7F5F}" srcOrd="0" destOrd="0" presId="urn:microsoft.com/office/officeart/2005/8/layout/orgChart1"/>
    <dgm:cxn modelId="{2D63AB15-85D9-4BB2-9E56-447A22D21FEA}" type="presOf" srcId="{B1D6D693-D4D6-462F-A102-08F13EA9F4E7}" destId="{93A38704-3780-40BF-9F82-21D11D0A81C7}" srcOrd="0" destOrd="0" presId="urn:microsoft.com/office/officeart/2005/8/layout/orgChart1"/>
    <dgm:cxn modelId="{72DF6162-29DA-4079-98A1-5138AF843D90}" type="presOf" srcId="{CC395D7E-0CBA-4CA7-8ACE-4A8ADD75E213}" destId="{7433353E-47C0-4B9A-882F-371076CB6787}" srcOrd="0" destOrd="0" presId="urn:microsoft.com/office/officeart/2005/8/layout/orgChart1"/>
    <dgm:cxn modelId="{E59B5F66-CE5D-4BA5-92C2-176B27549B26}" srcId="{B1D6D693-D4D6-462F-A102-08F13EA9F4E7}" destId="{81DEFD75-0AB0-4383-BA1A-0A66CAC1C6FF}" srcOrd="0" destOrd="0" parTransId="{4563F7AF-9ADB-4878-BF94-C1A5ECF6CED2}" sibTransId="{E0EAB592-2AB7-4D51-A192-3DCE522C9EAB}"/>
    <dgm:cxn modelId="{4ACFF86B-7BBC-4A89-B465-C1830FEE02E1}" type="presOf" srcId="{B1D6D693-D4D6-462F-A102-08F13EA9F4E7}" destId="{9DBE1CFF-6D2A-40B4-80D9-E71F7DFC4FB5}" srcOrd="1" destOrd="0" presId="urn:microsoft.com/office/officeart/2005/8/layout/orgChart1"/>
    <dgm:cxn modelId="{6DAA4A53-7F71-4878-9499-6E657B04DE87}" type="presOf" srcId="{21DA3B28-C8DA-4697-8670-C2BE407ADF1B}" destId="{B93A381E-D70A-4785-8FBE-47062F7DE640}" srcOrd="0" destOrd="0" presId="urn:microsoft.com/office/officeart/2005/8/layout/orgChart1"/>
    <dgm:cxn modelId="{54892F79-601C-4B0C-8CFC-F15BB525E693}" type="presOf" srcId="{67D5FDBD-1EF7-40E8-89D4-C09753EC8783}" destId="{A2B3FA0A-1D7B-417F-8E0B-86D889F328E9}" srcOrd="1" destOrd="0" presId="urn:microsoft.com/office/officeart/2005/8/layout/orgChart1"/>
    <dgm:cxn modelId="{A4FB5686-4337-4083-90AE-F3F554D09D88}" srcId="{B1D6D693-D4D6-462F-A102-08F13EA9F4E7}" destId="{CC395D7E-0CBA-4CA7-8ACE-4A8ADD75E213}" srcOrd="2" destOrd="0" parTransId="{21DA3B28-C8DA-4697-8670-C2BE407ADF1B}" sibTransId="{AFA9C3AE-3616-410C-9837-E4D25591141C}"/>
    <dgm:cxn modelId="{00E6F3A5-9D75-4D82-8270-3CA767DD24C4}" type="presOf" srcId="{CC395D7E-0CBA-4CA7-8ACE-4A8ADD75E213}" destId="{76F7A190-8E65-49FA-9108-B3FDCA5FDE1C}" srcOrd="1" destOrd="0" presId="urn:microsoft.com/office/officeart/2005/8/layout/orgChart1"/>
    <dgm:cxn modelId="{556772A6-6E73-4E3A-91BD-54C3DD422A57}" srcId="{258D4FE8-AE47-45F5-BAB1-113D585C6765}" destId="{B1D6D693-D4D6-462F-A102-08F13EA9F4E7}" srcOrd="0" destOrd="0" parTransId="{7B797FFC-453F-4424-BD76-A247FCAA3ACB}" sibTransId="{D49103EC-95D9-4F1E-B845-F7EE5ABA8459}"/>
    <dgm:cxn modelId="{18699DC1-11D6-4CD2-8CCF-CAD710B3EC45}" type="presOf" srcId="{258D4FE8-AE47-45F5-BAB1-113D585C6765}" destId="{E967869B-8E67-4FB2-95F8-7C90FEEF1703}" srcOrd="0" destOrd="0" presId="urn:microsoft.com/office/officeart/2005/8/layout/orgChart1"/>
    <dgm:cxn modelId="{6FC13BEA-7EC0-4C74-8D6D-904729992BD7}" type="presOf" srcId="{4563F7AF-9ADB-4878-BF94-C1A5ECF6CED2}" destId="{E1E85B04-3DC2-4D2F-B3FB-8933055A543C}" srcOrd="0" destOrd="0" presId="urn:microsoft.com/office/officeart/2005/8/layout/orgChart1"/>
    <dgm:cxn modelId="{6386FEEC-27CF-4A71-9599-3EA3705738F8}" type="presOf" srcId="{81DEFD75-0AB0-4383-BA1A-0A66CAC1C6FF}" destId="{29E3A0F7-A875-438A-A326-C8E4B45AB1F7}" srcOrd="0" destOrd="0" presId="urn:microsoft.com/office/officeart/2005/8/layout/orgChart1"/>
    <dgm:cxn modelId="{C9AC2BF5-DC45-41AA-A854-2A10C849A09B}" type="presOf" srcId="{67D5FDBD-1EF7-40E8-89D4-C09753EC8783}" destId="{3A78358C-D152-4DC3-805E-5F904F9CC918}" srcOrd="0" destOrd="0" presId="urn:microsoft.com/office/officeart/2005/8/layout/orgChart1"/>
    <dgm:cxn modelId="{3576F1F9-D328-4D5B-A259-10AD3285CF05}" type="presOf" srcId="{81DEFD75-0AB0-4383-BA1A-0A66CAC1C6FF}" destId="{B3689E09-918C-4B40-9E94-43DAD0D5565C}" srcOrd="1" destOrd="0" presId="urn:microsoft.com/office/officeart/2005/8/layout/orgChart1"/>
    <dgm:cxn modelId="{06997C02-77D7-42DC-AD49-FF2DD5D31BF2}" type="presParOf" srcId="{E967869B-8E67-4FB2-95F8-7C90FEEF1703}" destId="{629F2094-FE40-4075-8EF8-C975038267CC}" srcOrd="0" destOrd="0" presId="urn:microsoft.com/office/officeart/2005/8/layout/orgChart1"/>
    <dgm:cxn modelId="{EA837A8C-67BB-440A-9025-3CAC063BA1B5}" type="presParOf" srcId="{629F2094-FE40-4075-8EF8-C975038267CC}" destId="{96954A97-B7F8-4BAC-B219-7D8EDB0A59FD}" srcOrd="0" destOrd="0" presId="urn:microsoft.com/office/officeart/2005/8/layout/orgChart1"/>
    <dgm:cxn modelId="{718F0471-0A5E-47EB-97A9-21E897AC9631}" type="presParOf" srcId="{96954A97-B7F8-4BAC-B219-7D8EDB0A59FD}" destId="{93A38704-3780-40BF-9F82-21D11D0A81C7}" srcOrd="0" destOrd="0" presId="urn:microsoft.com/office/officeart/2005/8/layout/orgChart1"/>
    <dgm:cxn modelId="{C9608CDB-1F17-42BD-81D4-12BA92D6E3B8}" type="presParOf" srcId="{96954A97-B7F8-4BAC-B219-7D8EDB0A59FD}" destId="{9DBE1CFF-6D2A-40B4-80D9-E71F7DFC4FB5}" srcOrd="1" destOrd="0" presId="urn:microsoft.com/office/officeart/2005/8/layout/orgChart1"/>
    <dgm:cxn modelId="{00BD4406-4F87-41A4-8F36-B9A85385DD64}" type="presParOf" srcId="{629F2094-FE40-4075-8EF8-C975038267CC}" destId="{57EF1A25-E173-4CDD-8ED1-1B7A9FBF0F83}" srcOrd="1" destOrd="0" presId="urn:microsoft.com/office/officeart/2005/8/layout/orgChart1"/>
    <dgm:cxn modelId="{A50B359F-0B34-4B6D-95D5-1C8598D91F8D}" type="presParOf" srcId="{57EF1A25-E173-4CDD-8ED1-1B7A9FBF0F83}" destId="{E1E85B04-3DC2-4D2F-B3FB-8933055A543C}" srcOrd="0" destOrd="0" presId="urn:microsoft.com/office/officeart/2005/8/layout/orgChart1"/>
    <dgm:cxn modelId="{92DA18A1-FA2A-4E06-B244-C46F1CB3CED5}" type="presParOf" srcId="{57EF1A25-E173-4CDD-8ED1-1B7A9FBF0F83}" destId="{7F917AD9-6365-4975-B28C-C45A45BB99E4}" srcOrd="1" destOrd="0" presId="urn:microsoft.com/office/officeart/2005/8/layout/orgChart1"/>
    <dgm:cxn modelId="{B9DCD4B9-BDEC-487A-B192-F3AF2199972D}" type="presParOf" srcId="{7F917AD9-6365-4975-B28C-C45A45BB99E4}" destId="{A0643B15-C1B8-4CAF-A91B-1A784C54FC08}" srcOrd="0" destOrd="0" presId="urn:microsoft.com/office/officeart/2005/8/layout/orgChart1"/>
    <dgm:cxn modelId="{971ABD6E-9F3C-4A92-A11B-871756D7F778}" type="presParOf" srcId="{A0643B15-C1B8-4CAF-A91B-1A784C54FC08}" destId="{29E3A0F7-A875-438A-A326-C8E4B45AB1F7}" srcOrd="0" destOrd="0" presId="urn:microsoft.com/office/officeart/2005/8/layout/orgChart1"/>
    <dgm:cxn modelId="{78D6CEBF-7EC7-47DF-9408-F6F0C87C0F59}" type="presParOf" srcId="{A0643B15-C1B8-4CAF-A91B-1A784C54FC08}" destId="{B3689E09-918C-4B40-9E94-43DAD0D5565C}" srcOrd="1" destOrd="0" presId="urn:microsoft.com/office/officeart/2005/8/layout/orgChart1"/>
    <dgm:cxn modelId="{A70515C1-D560-4A08-84E0-2B6317F1764B}" type="presParOf" srcId="{7F917AD9-6365-4975-B28C-C45A45BB99E4}" destId="{C9E81AB9-4697-4846-966A-3C5EFFC82294}" srcOrd="1" destOrd="0" presId="urn:microsoft.com/office/officeart/2005/8/layout/orgChart1"/>
    <dgm:cxn modelId="{0D535D9D-D6BE-41F8-8ABD-2681640DC5E3}" type="presParOf" srcId="{7F917AD9-6365-4975-B28C-C45A45BB99E4}" destId="{B015C40E-18AB-4F20-8EC0-AAF88E47B216}" srcOrd="2" destOrd="0" presId="urn:microsoft.com/office/officeart/2005/8/layout/orgChart1"/>
    <dgm:cxn modelId="{96E33103-0D16-4607-BC07-42092CE51260}" type="presParOf" srcId="{57EF1A25-E173-4CDD-8ED1-1B7A9FBF0F83}" destId="{4C5AA697-7C8F-46A1-852B-C8E135CA7F5F}" srcOrd="2" destOrd="0" presId="urn:microsoft.com/office/officeart/2005/8/layout/orgChart1"/>
    <dgm:cxn modelId="{DCCCAA94-DED4-45CA-A337-7EF215EA4070}" type="presParOf" srcId="{57EF1A25-E173-4CDD-8ED1-1B7A9FBF0F83}" destId="{5C13BD1C-D545-4617-8ABE-0914E23A7B64}" srcOrd="3" destOrd="0" presId="urn:microsoft.com/office/officeart/2005/8/layout/orgChart1"/>
    <dgm:cxn modelId="{422A4E88-118A-42BF-8C0E-C1489A02BEE2}" type="presParOf" srcId="{5C13BD1C-D545-4617-8ABE-0914E23A7B64}" destId="{2D8FBBC5-D5F2-4AB4-979A-F7ACB0E025D4}" srcOrd="0" destOrd="0" presId="urn:microsoft.com/office/officeart/2005/8/layout/orgChart1"/>
    <dgm:cxn modelId="{C59910AE-09FA-4B25-865A-7D79F3FA92B3}" type="presParOf" srcId="{2D8FBBC5-D5F2-4AB4-979A-F7ACB0E025D4}" destId="{3A78358C-D152-4DC3-805E-5F904F9CC918}" srcOrd="0" destOrd="0" presId="urn:microsoft.com/office/officeart/2005/8/layout/orgChart1"/>
    <dgm:cxn modelId="{583E6EBE-D427-40F6-8045-8ECA41B50F7F}" type="presParOf" srcId="{2D8FBBC5-D5F2-4AB4-979A-F7ACB0E025D4}" destId="{A2B3FA0A-1D7B-417F-8E0B-86D889F328E9}" srcOrd="1" destOrd="0" presId="urn:microsoft.com/office/officeart/2005/8/layout/orgChart1"/>
    <dgm:cxn modelId="{6D350624-3E3B-4741-863C-29A7226B9276}" type="presParOf" srcId="{5C13BD1C-D545-4617-8ABE-0914E23A7B64}" destId="{31E4387B-646C-4C49-A46B-350401D8E627}" srcOrd="1" destOrd="0" presId="urn:microsoft.com/office/officeart/2005/8/layout/orgChart1"/>
    <dgm:cxn modelId="{278FC111-68B0-4C57-A63F-D4E3005020FD}" type="presParOf" srcId="{5C13BD1C-D545-4617-8ABE-0914E23A7B64}" destId="{E4D6A8F3-E9E3-49DB-8BFF-E96FB4405B9B}" srcOrd="2" destOrd="0" presId="urn:microsoft.com/office/officeart/2005/8/layout/orgChart1"/>
    <dgm:cxn modelId="{D2F217E0-28AD-414C-AE1D-0F2F0D700DB0}" type="presParOf" srcId="{57EF1A25-E173-4CDD-8ED1-1B7A9FBF0F83}" destId="{B93A381E-D70A-4785-8FBE-47062F7DE640}" srcOrd="4" destOrd="0" presId="urn:microsoft.com/office/officeart/2005/8/layout/orgChart1"/>
    <dgm:cxn modelId="{9CF3E59E-9713-4A74-9576-BCD7149CFB63}" type="presParOf" srcId="{57EF1A25-E173-4CDD-8ED1-1B7A9FBF0F83}" destId="{43BBF0A5-3ACE-49B8-9316-62B9073CF165}" srcOrd="5" destOrd="0" presId="urn:microsoft.com/office/officeart/2005/8/layout/orgChart1"/>
    <dgm:cxn modelId="{95C1ECDE-9BFB-4D62-8DBE-5ADA31EB82DD}" type="presParOf" srcId="{43BBF0A5-3ACE-49B8-9316-62B9073CF165}" destId="{DAA6697A-D55E-4D7F-9F52-F3D16F6A601D}" srcOrd="0" destOrd="0" presId="urn:microsoft.com/office/officeart/2005/8/layout/orgChart1"/>
    <dgm:cxn modelId="{9B2DE4D7-4A6E-49C6-B15C-72E2069C01E0}" type="presParOf" srcId="{DAA6697A-D55E-4D7F-9F52-F3D16F6A601D}" destId="{7433353E-47C0-4B9A-882F-371076CB6787}" srcOrd="0" destOrd="0" presId="urn:microsoft.com/office/officeart/2005/8/layout/orgChart1"/>
    <dgm:cxn modelId="{F05EB77C-04F8-4760-AA06-C9BB472FD1C3}" type="presParOf" srcId="{DAA6697A-D55E-4D7F-9F52-F3D16F6A601D}" destId="{76F7A190-8E65-49FA-9108-B3FDCA5FDE1C}" srcOrd="1" destOrd="0" presId="urn:microsoft.com/office/officeart/2005/8/layout/orgChart1"/>
    <dgm:cxn modelId="{BC130E5A-EBF5-4023-A3CD-660881208C5B}" type="presParOf" srcId="{43BBF0A5-3ACE-49B8-9316-62B9073CF165}" destId="{DB5FBAB4-B952-48BE-BC1E-E3D571FBCD91}" srcOrd="1" destOrd="0" presId="urn:microsoft.com/office/officeart/2005/8/layout/orgChart1"/>
    <dgm:cxn modelId="{C2201405-34CA-48DD-9739-D212595A612E}" type="presParOf" srcId="{43BBF0A5-3ACE-49B8-9316-62B9073CF165}" destId="{A0E8B54E-FED6-4F0A-9691-6EF35C613596}" srcOrd="2" destOrd="0" presId="urn:microsoft.com/office/officeart/2005/8/layout/orgChart1"/>
    <dgm:cxn modelId="{A6578913-F83A-434A-9BB8-44C2210480F1}" type="presParOf" srcId="{629F2094-FE40-4075-8EF8-C975038267CC}" destId="{36DFE9BF-ECD9-4177-A1CF-671D756B08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ADA77B-971E-491D-B9BD-3AADAF1B7E20}" type="doc">
      <dgm:prSet loTypeId="urn:microsoft.com/office/officeart/2005/8/layout/lProcess3" loCatId="process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D63C1B9-75C3-4DFE-944F-10AB58BA098C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en-US" dirty="0"/>
            <a:t>A </a:t>
          </a:r>
          <a:r>
            <a:rPr lang="en-US" b="1" dirty="0" err="1"/>
            <a:t>Thermographer</a:t>
          </a:r>
          <a:r>
            <a:rPr lang="en-US" b="1" dirty="0"/>
            <a:t> </a:t>
          </a:r>
          <a:r>
            <a:rPr lang="en-US" dirty="0"/>
            <a:t>must be meticulous in defining the heat sources (Sun, HVAC, Lights) and cataloging their activity.</a:t>
          </a:r>
        </a:p>
      </dgm:t>
    </dgm:pt>
    <dgm:pt modelId="{C4DFC672-6B75-471A-AAA9-B95D0CBFCE75}" type="parTrans" cxnId="{35441FEE-762F-4B3A-A73A-A2E69290F9C0}">
      <dgm:prSet/>
      <dgm:spPr/>
      <dgm:t>
        <a:bodyPr/>
        <a:lstStyle/>
        <a:p>
          <a:endParaRPr lang="en-US"/>
        </a:p>
      </dgm:t>
    </dgm:pt>
    <dgm:pt modelId="{30A69573-0DB7-4CF1-8F7E-F15983ADFDF8}" type="sibTrans" cxnId="{35441FEE-762F-4B3A-A73A-A2E69290F9C0}">
      <dgm:prSet/>
      <dgm:spPr/>
      <dgm:t>
        <a:bodyPr/>
        <a:lstStyle/>
        <a:p>
          <a:endParaRPr lang="en-US"/>
        </a:p>
      </dgm:t>
    </dgm:pt>
    <dgm:pt modelId="{84B872A2-6A73-4C8F-81E7-8EF73090069D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en-US" dirty="0"/>
            <a:t>Without a base understanding of the heat sources, interpretation of the images will be difficult.</a:t>
          </a:r>
        </a:p>
      </dgm:t>
    </dgm:pt>
    <dgm:pt modelId="{62C33DB6-42D0-40E8-986C-4FB48F90616B}" type="parTrans" cxnId="{7A5E8F6F-640D-4D0C-A1D1-2E71D3A66FE8}">
      <dgm:prSet/>
      <dgm:spPr/>
      <dgm:t>
        <a:bodyPr/>
        <a:lstStyle/>
        <a:p>
          <a:endParaRPr lang="en-US"/>
        </a:p>
      </dgm:t>
    </dgm:pt>
    <dgm:pt modelId="{E98766C3-5BB1-4755-9217-4DC81C3DA433}" type="sibTrans" cxnId="{7A5E8F6F-640D-4D0C-A1D1-2E71D3A66FE8}">
      <dgm:prSet/>
      <dgm:spPr/>
      <dgm:t>
        <a:bodyPr/>
        <a:lstStyle/>
        <a:p>
          <a:endParaRPr lang="en-US"/>
        </a:p>
      </dgm:t>
    </dgm:pt>
    <dgm:pt modelId="{8B54E0E0-8017-4D5F-8891-1CD3311FBAAB}" type="pres">
      <dgm:prSet presAssocID="{A5ADA77B-971E-491D-B9BD-3AADAF1B7E2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52457309-8C21-4BC2-BB67-6435FC67225F}" type="pres">
      <dgm:prSet presAssocID="{5D63C1B9-75C3-4DFE-944F-10AB58BA098C}" presName="horFlow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8DDC35D1-F682-4CCF-910C-3C2817B8FABA}" type="pres">
      <dgm:prSet presAssocID="{5D63C1B9-75C3-4DFE-944F-10AB58BA098C}" presName="bigChev" presStyleLbl="node1" presStyleIdx="0" presStyleCnt="2" custScaleX="118338" custScaleY="116180"/>
      <dgm:spPr/>
    </dgm:pt>
    <dgm:pt modelId="{84D83553-50BD-45E0-B5AF-0B264FEDB76B}" type="pres">
      <dgm:prSet presAssocID="{5D63C1B9-75C3-4DFE-944F-10AB58BA098C}" presName="vSp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B1E9A03F-29F1-442E-88B4-2D03D9D73C6B}" type="pres">
      <dgm:prSet presAssocID="{84B872A2-6A73-4C8F-81E7-8EF73090069D}" presName="horFlow" presStyleCnt="0"/>
      <dgm:spPr>
        <a:scene3d>
          <a:camera prst="orthographicFront"/>
          <a:lightRig rig="threePt" dir="t"/>
        </a:scene3d>
        <a:sp3d>
          <a:bevelT prst="angle"/>
        </a:sp3d>
      </dgm:spPr>
    </dgm:pt>
    <dgm:pt modelId="{7A3F1CC0-5EAF-4D4A-BA06-BD98EE6EF553}" type="pres">
      <dgm:prSet presAssocID="{84B872A2-6A73-4C8F-81E7-8EF73090069D}" presName="bigChev" presStyleLbl="node1" presStyleIdx="1" presStyleCnt="2" custScaleX="117653" custScaleY="117294"/>
      <dgm:spPr/>
    </dgm:pt>
  </dgm:ptLst>
  <dgm:cxnLst>
    <dgm:cxn modelId="{7A5E8F6F-640D-4D0C-A1D1-2E71D3A66FE8}" srcId="{A5ADA77B-971E-491D-B9BD-3AADAF1B7E20}" destId="{84B872A2-6A73-4C8F-81E7-8EF73090069D}" srcOrd="1" destOrd="0" parTransId="{62C33DB6-42D0-40E8-986C-4FB48F90616B}" sibTransId="{E98766C3-5BB1-4755-9217-4DC81C3DA433}"/>
    <dgm:cxn modelId="{FF03C586-42FD-4562-99B8-05C40331BF35}" type="presOf" srcId="{84B872A2-6A73-4C8F-81E7-8EF73090069D}" destId="{7A3F1CC0-5EAF-4D4A-BA06-BD98EE6EF553}" srcOrd="0" destOrd="0" presId="urn:microsoft.com/office/officeart/2005/8/layout/lProcess3"/>
    <dgm:cxn modelId="{26D6A392-881E-4961-9882-B4F898298830}" type="presOf" srcId="{5D63C1B9-75C3-4DFE-944F-10AB58BA098C}" destId="{8DDC35D1-F682-4CCF-910C-3C2817B8FABA}" srcOrd="0" destOrd="0" presId="urn:microsoft.com/office/officeart/2005/8/layout/lProcess3"/>
    <dgm:cxn modelId="{FB2A02C8-6B2D-4A73-BD7B-2A475C6FBB22}" type="presOf" srcId="{A5ADA77B-971E-491D-B9BD-3AADAF1B7E20}" destId="{8B54E0E0-8017-4D5F-8891-1CD3311FBAAB}" srcOrd="0" destOrd="0" presId="urn:microsoft.com/office/officeart/2005/8/layout/lProcess3"/>
    <dgm:cxn modelId="{35441FEE-762F-4B3A-A73A-A2E69290F9C0}" srcId="{A5ADA77B-971E-491D-B9BD-3AADAF1B7E20}" destId="{5D63C1B9-75C3-4DFE-944F-10AB58BA098C}" srcOrd="0" destOrd="0" parTransId="{C4DFC672-6B75-471A-AAA9-B95D0CBFCE75}" sibTransId="{30A69573-0DB7-4CF1-8F7E-F15983ADFDF8}"/>
    <dgm:cxn modelId="{938B1429-172B-4AED-9F9B-B8A59E960365}" type="presParOf" srcId="{8B54E0E0-8017-4D5F-8891-1CD3311FBAAB}" destId="{52457309-8C21-4BC2-BB67-6435FC67225F}" srcOrd="0" destOrd="0" presId="urn:microsoft.com/office/officeart/2005/8/layout/lProcess3"/>
    <dgm:cxn modelId="{E8E0F269-5221-4B8B-9615-9A9C40152C4C}" type="presParOf" srcId="{52457309-8C21-4BC2-BB67-6435FC67225F}" destId="{8DDC35D1-F682-4CCF-910C-3C2817B8FABA}" srcOrd="0" destOrd="0" presId="urn:microsoft.com/office/officeart/2005/8/layout/lProcess3"/>
    <dgm:cxn modelId="{2466A1F4-D5A7-4810-B7F1-988F109F0190}" type="presParOf" srcId="{8B54E0E0-8017-4D5F-8891-1CD3311FBAAB}" destId="{84D83553-50BD-45E0-B5AF-0B264FEDB76B}" srcOrd="1" destOrd="0" presId="urn:microsoft.com/office/officeart/2005/8/layout/lProcess3"/>
    <dgm:cxn modelId="{A30AF05F-1F23-4062-9B35-14987DC99990}" type="presParOf" srcId="{8B54E0E0-8017-4D5F-8891-1CD3311FBAAB}" destId="{B1E9A03F-29F1-442E-88B4-2D03D9D73C6B}" srcOrd="2" destOrd="0" presId="urn:microsoft.com/office/officeart/2005/8/layout/lProcess3"/>
    <dgm:cxn modelId="{91FF35A0-4E25-4800-B6E5-7F66CDE745D0}" type="presParOf" srcId="{B1E9A03F-29F1-442E-88B4-2D03D9D73C6B}" destId="{7A3F1CC0-5EAF-4D4A-BA06-BD98EE6EF55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BA4682-24E6-4AD0-8121-7F92A087EB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DACC99-C7CC-4C5A-A541-AD08CD40BA5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en-US"/>
            <a:t>Temperature difference plays a huge part in thermal imaging.  The greater the temperature difference the more heat is transferred.</a:t>
          </a:r>
        </a:p>
      </dgm:t>
    </dgm:pt>
    <dgm:pt modelId="{7E33CF55-F972-4754-AF98-A4001A51711B}" type="parTrans" cxnId="{64BAA7C2-C377-40E9-9C92-C9F1812FC14C}">
      <dgm:prSet/>
      <dgm:spPr/>
      <dgm:t>
        <a:bodyPr/>
        <a:lstStyle/>
        <a:p>
          <a:endParaRPr lang="en-US"/>
        </a:p>
      </dgm:t>
    </dgm:pt>
    <dgm:pt modelId="{BEBA7D7B-EC2E-4DCD-BF88-FDF0EEF4CC1A}" type="sibTrans" cxnId="{64BAA7C2-C377-40E9-9C92-C9F1812FC14C}">
      <dgm:prSet/>
      <dgm:spPr/>
      <dgm:t>
        <a:bodyPr/>
        <a:lstStyle/>
        <a:p>
          <a:endParaRPr lang="en-US"/>
        </a:p>
      </dgm:t>
    </dgm:pt>
    <dgm:pt modelId="{C74ADE22-59AE-42AD-9045-A85AC0141A12}" type="pres">
      <dgm:prSet presAssocID="{38BA4682-24E6-4AD0-8121-7F92A087EBC3}" presName="linear" presStyleCnt="0">
        <dgm:presLayoutVars>
          <dgm:animLvl val="lvl"/>
          <dgm:resizeHandles val="exact"/>
        </dgm:presLayoutVars>
      </dgm:prSet>
      <dgm:spPr/>
    </dgm:pt>
    <dgm:pt modelId="{B1081756-61E0-4DAE-8C67-EF1376D9C2A5}" type="pres">
      <dgm:prSet presAssocID="{0BDACC99-C7CC-4C5A-A541-AD08CD40BA5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679CB37-3022-478C-8095-4E3F6E4A9743}" type="presOf" srcId="{0BDACC99-C7CC-4C5A-A541-AD08CD40BA57}" destId="{B1081756-61E0-4DAE-8C67-EF1376D9C2A5}" srcOrd="0" destOrd="0" presId="urn:microsoft.com/office/officeart/2005/8/layout/vList2"/>
    <dgm:cxn modelId="{ACB2C490-535A-42A7-8DB6-E0DA29068988}" type="presOf" srcId="{38BA4682-24E6-4AD0-8121-7F92A087EBC3}" destId="{C74ADE22-59AE-42AD-9045-A85AC0141A12}" srcOrd="0" destOrd="0" presId="urn:microsoft.com/office/officeart/2005/8/layout/vList2"/>
    <dgm:cxn modelId="{64BAA7C2-C377-40E9-9C92-C9F1812FC14C}" srcId="{38BA4682-24E6-4AD0-8121-7F92A087EBC3}" destId="{0BDACC99-C7CC-4C5A-A541-AD08CD40BA57}" srcOrd="0" destOrd="0" parTransId="{7E33CF55-F972-4754-AF98-A4001A51711B}" sibTransId="{BEBA7D7B-EC2E-4DCD-BF88-FDF0EEF4CC1A}"/>
    <dgm:cxn modelId="{871E833B-8981-4CA0-96E3-B8CEE52B9E14}" type="presParOf" srcId="{C74ADE22-59AE-42AD-9045-A85AC0141A12}" destId="{B1081756-61E0-4DAE-8C67-EF1376D9C2A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E54D3D-84DE-4197-80D0-E1C406C1A0A9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4C3EDA9-7192-4FB7-95D3-CC550339B400}">
      <dgm:prSet/>
      <dgm:spPr/>
      <dgm:t>
        <a:bodyPr/>
        <a:lstStyle/>
        <a:p>
          <a:pPr rtl="0"/>
          <a:r>
            <a:rPr lang="en-US" dirty="0"/>
            <a:t>IR Technology does rely on proper testing conditions.</a:t>
          </a:r>
        </a:p>
      </dgm:t>
    </dgm:pt>
    <dgm:pt modelId="{9479D273-CF22-499C-A045-991607C9DAB4}" type="parTrans" cxnId="{20B2FCE9-D8C1-4499-8A97-C909464A6B45}">
      <dgm:prSet/>
      <dgm:spPr/>
      <dgm:t>
        <a:bodyPr/>
        <a:lstStyle/>
        <a:p>
          <a:endParaRPr lang="en-US"/>
        </a:p>
      </dgm:t>
    </dgm:pt>
    <dgm:pt modelId="{F15221BA-92D0-4792-8A6E-A68243C96BF6}" type="sibTrans" cxnId="{20B2FCE9-D8C1-4499-8A97-C909464A6B45}">
      <dgm:prSet/>
      <dgm:spPr/>
      <dgm:t>
        <a:bodyPr/>
        <a:lstStyle/>
        <a:p>
          <a:endParaRPr lang="en-US"/>
        </a:p>
      </dgm:t>
    </dgm:pt>
    <dgm:pt modelId="{38218FA8-F95F-4F19-AC6A-084989D8F9A2}">
      <dgm:prSet custT="1"/>
      <dgm:spPr/>
      <dgm:t>
        <a:bodyPr/>
        <a:lstStyle/>
        <a:p>
          <a:pPr rtl="0"/>
          <a:r>
            <a:rPr lang="en-US" sz="1800" dirty="0"/>
            <a:t>Temperature difference (inside to outside)</a:t>
          </a:r>
        </a:p>
      </dgm:t>
    </dgm:pt>
    <dgm:pt modelId="{5EA7318F-D0AC-4889-AC59-6AF735A56132}" type="parTrans" cxnId="{7FA33C7F-CDC4-4FF6-BA1A-80375B5FD640}">
      <dgm:prSet/>
      <dgm:spPr/>
      <dgm:t>
        <a:bodyPr/>
        <a:lstStyle/>
        <a:p>
          <a:endParaRPr lang="en-US"/>
        </a:p>
      </dgm:t>
    </dgm:pt>
    <dgm:pt modelId="{FB72F45C-E87F-4EDA-A684-ED2C970675F3}" type="sibTrans" cxnId="{7FA33C7F-CDC4-4FF6-BA1A-80375B5FD640}">
      <dgm:prSet/>
      <dgm:spPr/>
      <dgm:t>
        <a:bodyPr/>
        <a:lstStyle/>
        <a:p>
          <a:endParaRPr lang="en-US"/>
        </a:p>
      </dgm:t>
    </dgm:pt>
    <dgm:pt modelId="{C9AF99F9-4F65-4E1B-9D78-971F1E859322}">
      <dgm:prSet custT="1"/>
      <dgm:spPr/>
      <dgm:t>
        <a:bodyPr/>
        <a:lstStyle/>
        <a:p>
          <a:pPr rtl="0"/>
          <a:r>
            <a:rPr lang="en-US" sz="1800" dirty="0"/>
            <a:t>Best conditions occur when the temp. difference is 20 degrees or greater and has been that way for several hours.</a:t>
          </a:r>
        </a:p>
      </dgm:t>
    </dgm:pt>
    <dgm:pt modelId="{49D756F8-7A7F-45DC-ADEA-1FA760734195}" type="parTrans" cxnId="{5FA0C5D5-3C74-4997-8A4B-D5301349F826}">
      <dgm:prSet/>
      <dgm:spPr/>
      <dgm:t>
        <a:bodyPr/>
        <a:lstStyle/>
        <a:p>
          <a:endParaRPr lang="en-US"/>
        </a:p>
      </dgm:t>
    </dgm:pt>
    <dgm:pt modelId="{63FB3FB5-183F-41DA-AE79-D8837BA97D98}" type="sibTrans" cxnId="{5FA0C5D5-3C74-4997-8A4B-D5301349F826}">
      <dgm:prSet/>
      <dgm:spPr/>
      <dgm:t>
        <a:bodyPr/>
        <a:lstStyle/>
        <a:p>
          <a:endParaRPr lang="en-US"/>
        </a:p>
      </dgm:t>
    </dgm:pt>
    <dgm:pt modelId="{FFA82B5B-04D3-4DDC-A01E-9AA1A0FADFDB}">
      <dgm:prSet custT="1"/>
      <dgm:spPr/>
      <dgm:t>
        <a:bodyPr/>
        <a:lstStyle/>
        <a:p>
          <a:pPr rtl="0"/>
          <a:r>
            <a:rPr lang="en-US" sz="1800" dirty="0"/>
            <a:t>Tests are possible with a 10 degree difference. </a:t>
          </a:r>
        </a:p>
      </dgm:t>
    </dgm:pt>
    <dgm:pt modelId="{69E95E39-18A7-4731-B163-18C84FA160EE}" type="parTrans" cxnId="{899D944C-0FC3-4468-AAB9-8F13574110EF}">
      <dgm:prSet/>
      <dgm:spPr/>
      <dgm:t>
        <a:bodyPr/>
        <a:lstStyle/>
        <a:p>
          <a:endParaRPr lang="en-US"/>
        </a:p>
      </dgm:t>
    </dgm:pt>
    <dgm:pt modelId="{7BF76328-61AA-4B99-818D-9D657D371B17}" type="sibTrans" cxnId="{899D944C-0FC3-4468-AAB9-8F13574110EF}">
      <dgm:prSet/>
      <dgm:spPr/>
      <dgm:t>
        <a:bodyPr/>
        <a:lstStyle/>
        <a:p>
          <a:endParaRPr lang="en-US"/>
        </a:p>
      </dgm:t>
    </dgm:pt>
    <dgm:pt modelId="{CEAD1A22-1F9C-490F-9215-36E9F7A74C75}">
      <dgm:prSet custT="1"/>
      <dgm:spPr/>
      <dgm:t>
        <a:bodyPr/>
        <a:lstStyle/>
        <a:p>
          <a:pPr rtl="0"/>
          <a:r>
            <a:rPr lang="en-US" sz="1800" dirty="0"/>
            <a:t>HVAC system can be used to create or add to the temp. difference.</a:t>
          </a:r>
        </a:p>
      </dgm:t>
    </dgm:pt>
    <dgm:pt modelId="{9E791891-4FDD-4B7D-B7EC-5FD5161EEAC2}" type="parTrans" cxnId="{12FFBCE2-1958-4EFC-B5B7-AFC7792F8C28}">
      <dgm:prSet/>
      <dgm:spPr/>
      <dgm:t>
        <a:bodyPr/>
        <a:lstStyle/>
        <a:p>
          <a:endParaRPr lang="en-US"/>
        </a:p>
      </dgm:t>
    </dgm:pt>
    <dgm:pt modelId="{76F9C223-865C-409B-8094-F80097E2457F}" type="sibTrans" cxnId="{12FFBCE2-1958-4EFC-B5B7-AFC7792F8C28}">
      <dgm:prSet/>
      <dgm:spPr/>
      <dgm:t>
        <a:bodyPr/>
        <a:lstStyle/>
        <a:p>
          <a:endParaRPr lang="en-US"/>
        </a:p>
      </dgm:t>
    </dgm:pt>
    <dgm:pt modelId="{FF8E567E-8805-48EF-BA5A-BF4E400EE08F}">
      <dgm:prSet custT="1"/>
      <dgm:spPr/>
      <dgm:t>
        <a:bodyPr/>
        <a:lstStyle/>
        <a:p>
          <a:pPr rtl="0"/>
          <a:r>
            <a:rPr lang="en-US" sz="1800" dirty="0"/>
            <a:t>Mild summer days may generate enough heat in the attic that testing is possible.</a:t>
          </a:r>
        </a:p>
      </dgm:t>
    </dgm:pt>
    <dgm:pt modelId="{B17001AE-A0EE-46EE-B4E9-9F5DBE9C2727}" type="parTrans" cxnId="{70C3DC22-BB7E-4989-B810-F9DA810644A9}">
      <dgm:prSet/>
      <dgm:spPr/>
      <dgm:t>
        <a:bodyPr/>
        <a:lstStyle/>
        <a:p>
          <a:endParaRPr lang="en-US"/>
        </a:p>
      </dgm:t>
    </dgm:pt>
    <dgm:pt modelId="{53214B0E-DAEF-4E26-9A73-9FCA953673A6}" type="sibTrans" cxnId="{70C3DC22-BB7E-4989-B810-F9DA810644A9}">
      <dgm:prSet/>
      <dgm:spPr/>
      <dgm:t>
        <a:bodyPr/>
        <a:lstStyle/>
        <a:p>
          <a:endParaRPr lang="en-US"/>
        </a:p>
      </dgm:t>
    </dgm:pt>
    <dgm:pt modelId="{4417A327-6DCD-417A-91AD-AFAD581C1712}">
      <dgm:prSet/>
      <dgm:spPr/>
      <dgm:t>
        <a:bodyPr/>
        <a:lstStyle/>
        <a:p>
          <a:pPr rtl="0"/>
          <a:r>
            <a:rPr lang="en-US" dirty="0"/>
            <a:t>Low wind conditions if capturing images of the outside of the home.</a:t>
          </a:r>
        </a:p>
      </dgm:t>
    </dgm:pt>
    <dgm:pt modelId="{FE71CD48-2819-4699-A122-A8F494AC24D7}" type="parTrans" cxnId="{238E9ABB-4464-4FC5-BF9B-D5A09FAD4CAE}">
      <dgm:prSet/>
      <dgm:spPr/>
      <dgm:t>
        <a:bodyPr/>
        <a:lstStyle/>
        <a:p>
          <a:endParaRPr lang="en-US"/>
        </a:p>
      </dgm:t>
    </dgm:pt>
    <dgm:pt modelId="{7499C986-E81F-4E5A-9506-3ABB6EF55EED}" type="sibTrans" cxnId="{238E9ABB-4464-4FC5-BF9B-D5A09FAD4CAE}">
      <dgm:prSet/>
      <dgm:spPr/>
      <dgm:t>
        <a:bodyPr/>
        <a:lstStyle/>
        <a:p>
          <a:endParaRPr lang="en-US"/>
        </a:p>
      </dgm:t>
    </dgm:pt>
    <dgm:pt modelId="{3B693B95-5FA1-4B0B-ADEC-7391F3E2BA32}" type="pres">
      <dgm:prSet presAssocID="{99E54D3D-84DE-4197-80D0-E1C406C1A0A9}" presName="outerComposite" presStyleCnt="0">
        <dgm:presLayoutVars>
          <dgm:chMax val="5"/>
          <dgm:dir/>
          <dgm:resizeHandles val="exact"/>
        </dgm:presLayoutVars>
      </dgm:prSet>
      <dgm:spPr/>
    </dgm:pt>
    <dgm:pt modelId="{47466A7E-B72F-4A76-8B42-C06C1F1A7376}" type="pres">
      <dgm:prSet presAssocID="{99E54D3D-84DE-4197-80D0-E1C406C1A0A9}" presName="dummyMaxCanvas" presStyleCnt="0">
        <dgm:presLayoutVars/>
      </dgm:prSet>
      <dgm:spPr/>
    </dgm:pt>
    <dgm:pt modelId="{072DE050-8C55-4D86-84D4-C7C18D5725E5}" type="pres">
      <dgm:prSet presAssocID="{99E54D3D-84DE-4197-80D0-E1C406C1A0A9}" presName="ThreeNodes_1" presStyleLbl="node1" presStyleIdx="0" presStyleCnt="3" custScaleY="52840" custLinFactNeighborY="-23580">
        <dgm:presLayoutVars>
          <dgm:bulletEnabled val="1"/>
        </dgm:presLayoutVars>
      </dgm:prSet>
      <dgm:spPr/>
    </dgm:pt>
    <dgm:pt modelId="{05B7EBCC-9742-47CD-B817-12575CB928EC}" type="pres">
      <dgm:prSet presAssocID="{99E54D3D-84DE-4197-80D0-E1C406C1A0A9}" presName="ThreeNodes_2" presStyleLbl="node1" presStyleIdx="1" presStyleCnt="3" custScaleY="184295" custLinFactNeighborX="715" custLinFactNeighborY="-4867">
        <dgm:presLayoutVars>
          <dgm:bulletEnabled val="1"/>
        </dgm:presLayoutVars>
      </dgm:prSet>
      <dgm:spPr/>
    </dgm:pt>
    <dgm:pt modelId="{5C36B7B6-8A44-4809-ADEC-8374B4BA382A}" type="pres">
      <dgm:prSet presAssocID="{99E54D3D-84DE-4197-80D0-E1C406C1A0A9}" presName="ThreeNodes_3" presStyleLbl="node1" presStyleIdx="2" presStyleCnt="3" custScaleY="44982" custLinFactNeighborX="-689" custLinFactNeighborY="22740">
        <dgm:presLayoutVars>
          <dgm:bulletEnabled val="1"/>
        </dgm:presLayoutVars>
      </dgm:prSet>
      <dgm:spPr/>
    </dgm:pt>
    <dgm:pt modelId="{FBBACC91-189C-47A8-BA1A-CC4E1A4CE950}" type="pres">
      <dgm:prSet presAssocID="{99E54D3D-84DE-4197-80D0-E1C406C1A0A9}" presName="ThreeConn_1-2" presStyleLbl="fgAccFollowNode1" presStyleIdx="0" presStyleCnt="2" custLinFactNeighborX="5473" custLinFactNeighborY="-55434">
        <dgm:presLayoutVars>
          <dgm:bulletEnabled val="1"/>
        </dgm:presLayoutVars>
      </dgm:prSet>
      <dgm:spPr/>
    </dgm:pt>
    <dgm:pt modelId="{A62F019E-8D65-4860-8F02-8A35CAEBF817}" type="pres">
      <dgm:prSet presAssocID="{99E54D3D-84DE-4197-80D0-E1C406C1A0A9}" presName="ThreeConn_2-3" presStyleLbl="fgAccFollowNode1" presStyleIdx="1" presStyleCnt="2" custLinFactNeighborX="-4669" custLinFactNeighborY="87574">
        <dgm:presLayoutVars>
          <dgm:bulletEnabled val="1"/>
        </dgm:presLayoutVars>
      </dgm:prSet>
      <dgm:spPr/>
    </dgm:pt>
    <dgm:pt modelId="{30EABCD6-02A5-44E5-BB36-E7ECBB623514}" type="pres">
      <dgm:prSet presAssocID="{99E54D3D-84DE-4197-80D0-E1C406C1A0A9}" presName="ThreeNodes_1_text" presStyleLbl="node1" presStyleIdx="2" presStyleCnt="3">
        <dgm:presLayoutVars>
          <dgm:bulletEnabled val="1"/>
        </dgm:presLayoutVars>
      </dgm:prSet>
      <dgm:spPr/>
    </dgm:pt>
    <dgm:pt modelId="{6BD2CEDF-7240-424C-90B7-12DE3F3AA7BA}" type="pres">
      <dgm:prSet presAssocID="{99E54D3D-84DE-4197-80D0-E1C406C1A0A9}" presName="ThreeNodes_2_text" presStyleLbl="node1" presStyleIdx="2" presStyleCnt="3">
        <dgm:presLayoutVars>
          <dgm:bulletEnabled val="1"/>
        </dgm:presLayoutVars>
      </dgm:prSet>
      <dgm:spPr/>
    </dgm:pt>
    <dgm:pt modelId="{797F94FB-A478-449C-A974-E67D8B26D6F6}" type="pres">
      <dgm:prSet presAssocID="{99E54D3D-84DE-4197-80D0-E1C406C1A0A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66EE914-519E-4EE8-87FB-92170ED11A17}" type="presOf" srcId="{4417A327-6DCD-417A-91AD-AFAD581C1712}" destId="{797F94FB-A478-449C-A974-E67D8B26D6F6}" srcOrd="1" destOrd="0" presId="urn:microsoft.com/office/officeart/2005/8/layout/vProcess5"/>
    <dgm:cxn modelId="{70C3DC22-BB7E-4989-B810-F9DA810644A9}" srcId="{38218FA8-F95F-4F19-AC6A-084989D8F9A2}" destId="{FF8E567E-8805-48EF-BA5A-BF4E400EE08F}" srcOrd="3" destOrd="0" parTransId="{B17001AE-A0EE-46EE-B4E9-9F5DBE9C2727}" sibTransId="{53214B0E-DAEF-4E26-9A73-9FCA953673A6}"/>
    <dgm:cxn modelId="{4380CC47-DB51-4DDA-B77C-0C4157FC1D59}" type="presOf" srcId="{04C3EDA9-7192-4FB7-95D3-CC550339B400}" destId="{072DE050-8C55-4D86-84D4-C7C18D5725E5}" srcOrd="0" destOrd="0" presId="urn:microsoft.com/office/officeart/2005/8/layout/vProcess5"/>
    <dgm:cxn modelId="{899D944C-0FC3-4468-AAB9-8F13574110EF}" srcId="{38218FA8-F95F-4F19-AC6A-084989D8F9A2}" destId="{FFA82B5B-04D3-4DDC-A01E-9AA1A0FADFDB}" srcOrd="1" destOrd="0" parTransId="{69E95E39-18A7-4731-B163-18C84FA160EE}" sibTransId="{7BF76328-61AA-4B99-818D-9D657D371B17}"/>
    <dgm:cxn modelId="{DA45E671-32A1-4D2C-99CE-4FE780B57681}" type="presOf" srcId="{99E54D3D-84DE-4197-80D0-E1C406C1A0A9}" destId="{3B693B95-5FA1-4B0B-ADEC-7391F3E2BA32}" srcOrd="0" destOrd="0" presId="urn:microsoft.com/office/officeart/2005/8/layout/vProcess5"/>
    <dgm:cxn modelId="{4A9F5D59-5792-410F-9662-E1F333E13B92}" type="presOf" srcId="{C9AF99F9-4F65-4E1B-9D78-971F1E859322}" destId="{6BD2CEDF-7240-424C-90B7-12DE3F3AA7BA}" srcOrd="1" destOrd="1" presId="urn:microsoft.com/office/officeart/2005/8/layout/vProcess5"/>
    <dgm:cxn modelId="{E503F379-28EA-413C-A951-E14B36A3E9AA}" type="presOf" srcId="{C9AF99F9-4F65-4E1B-9D78-971F1E859322}" destId="{05B7EBCC-9742-47CD-B817-12575CB928EC}" srcOrd="0" destOrd="1" presId="urn:microsoft.com/office/officeart/2005/8/layout/vProcess5"/>
    <dgm:cxn modelId="{7FA33C7F-CDC4-4FF6-BA1A-80375B5FD640}" srcId="{99E54D3D-84DE-4197-80D0-E1C406C1A0A9}" destId="{38218FA8-F95F-4F19-AC6A-084989D8F9A2}" srcOrd="1" destOrd="0" parTransId="{5EA7318F-D0AC-4889-AC59-6AF735A56132}" sibTransId="{FB72F45C-E87F-4EDA-A684-ED2C970675F3}"/>
    <dgm:cxn modelId="{4140DA86-3231-4406-AB23-51B948B9C612}" type="presOf" srcId="{38218FA8-F95F-4F19-AC6A-084989D8F9A2}" destId="{05B7EBCC-9742-47CD-B817-12575CB928EC}" srcOrd="0" destOrd="0" presId="urn:microsoft.com/office/officeart/2005/8/layout/vProcess5"/>
    <dgm:cxn modelId="{0DF06C92-72B8-402B-AEF7-D5D0BB72E7A0}" type="presOf" srcId="{4417A327-6DCD-417A-91AD-AFAD581C1712}" destId="{5C36B7B6-8A44-4809-ADEC-8374B4BA382A}" srcOrd="0" destOrd="0" presId="urn:microsoft.com/office/officeart/2005/8/layout/vProcess5"/>
    <dgm:cxn modelId="{238E9ABB-4464-4FC5-BF9B-D5A09FAD4CAE}" srcId="{99E54D3D-84DE-4197-80D0-E1C406C1A0A9}" destId="{4417A327-6DCD-417A-91AD-AFAD581C1712}" srcOrd="2" destOrd="0" parTransId="{FE71CD48-2819-4699-A122-A8F494AC24D7}" sibTransId="{7499C986-E81F-4E5A-9506-3ABB6EF55EED}"/>
    <dgm:cxn modelId="{C963C3BC-E5FB-4CCD-B958-89A8B85CFBAA}" type="presOf" srcId="{CEAD1A22-1F9C-490F-9215-36E9F7A74C75}" destId="{6BD2CEDF-7240-424C-90B7-12DE3F3AA7BA}" srcOrd="1" destOrd="3" presId="urn:microsoft.com/office/officeart/2005/8/layout/vProcess5"/>
    <dgm:cxn modelId="{F79255BE-101F-4AA3-9D27-90D99C173111}" type="presOf" srcId="{CEAD1A22-1F9C-490F-9215-36E9F7A74C75}" destId="{05B7EBCC-9742-47CD-B817-12575CB928EC}" srcOrd="0" destOrd="3" presId="urn:microsoft.com/office/officeart/2005/8/layout/vProcess5"/>
    <dgm:cxn modelId="{F5E902BF-1E84-4EAB-B0E8-11C025CE80BB}" type="presOf" srcId="{FFA82B5B-04D3-4DDC-A01E-9AA1A0FADFDB}" destId="{6BD2CEDF-7240-424C-90B7-12DE3F3AA7BA}" srcOrd="1" destOrd="2" presId="urn:microsoft.com/office/officeart/2005/8/layout/vProcess5"/>
    <dgm:cxn modelId="{B793D6C2-743D-4447-9B17-5B0EC5F5803E}" type="presOf" srcId="{FB72F45C-E87F-4EDA-A684-ED2C970675F3}" destId="{A62F019E-8D65-4860-8F02-8A35CAEBF817}" srcOrd="0" destOrd="0" presId="urn:microsoft.com/office/officeart/2005/8/layout/vProcess5"/>
    <dgm:cxn modelId="{C75BF5C2-1A7B-4BD3-B81D-1C425AD7CA48}" type="presOf" srcId="{FF8E567E-8805-48EF-BA5A-BF4E400EE08F}" destId="{6BD2CEDF-7240-424C-90B7-12DE3F3AA7BA}" srcOrd="1" destOrd="4" presId="urn:microsoft.com/office/officeart/2005/8/layout/vProcess5"/>
    <dgm:cxn modelId="{5B03FCD3-001C-4E14-8EEA-6EFA6FA8EC41}" type="presOf" srcId="{F15221BA-92D0-4792-8A6E-A68243C96BF6}" destId="{FBBACC91-189C-47A8-BA1A-CC4E1A4CE950}" srcOrd="0" destOrd="0" presId="urn:microsoft.com/office/officeart/2005/8/layout/vProcess5"/>
    <dgm:cxn modelId="{5FA0C5D5-3C74-4997-8A4B-D5301349F826}" srcId="{38218FA8-F95F-4F19-AC6A-084989D8F9A2}" destId="{C9AF99F9-4F65-4E1B-9D78-971F1E859322}" srcOrd="0" destOrd="0" parTransId="{49D756F8-7A7F-45DC-ADEA-1FA760734195}" sibTransId="{63FB3FB5-183F-41DA-AE79-D8837BA97D98}"/>
    <dgm:cxn modelId="{1CDCCCDD-C18A-4946-8A0A-499A14C0B7FB}" type="presOf" srcId="{38218FA8-F95F-4F19-AC6A-084989D8F9A2}" destId="{6BD2CEDF-7240-424C-90B7-12DE3F3AA7BA}" srcOrd="1" destOrd="0" presId="urn:microsoft.com/office/officeart/2005/8/layout/vProcess5"/>
    <dgm:cxn modelId="{12FFBCE2-1958-4EFC-B5B7-AFC7792F8C28}" srcId="{38218FA8-F95F-4F19-AC6A-084989D8F9A2}" destId="{CEAD1A22-1F9C-490F-9215-36E9F7A74C75}" srcOrd="2" destOrd="0" parTransId="{9E791891-4FDD-4B7D-B7EC-5FD5161EEAC2}" sibTransId="{76F9C223-865C-409B-8094-F80097E2457F}"/>
    <dgm:cxn modelId="{20B2FCE9-D8C1-4499-8A97-C909464A6B45}" srcId="{99E54D3D-84DE-4197-80D0-E1C406C1A0A9}" destId="{04C3EDA9-7192-4FB7-95D3-CC550339B400}" srcOrd="0" destOrd="0" parTransId="{9479D273-CF22-499C-A045-991607C9DAB4}" sibTransId="{F15221BA-92D0-4792-8A6E-A68243C96BF6}"/>
    <dgm:cxn modelId="{E77A6FEA-C4EC-4EB6-9BE7-BE6CAA559281}" type="presOf" srcId="{04C3EDA9-7192-4FB7-95D3-CC550339B400}" destId="{30EABCD6-02A5-44E5-BB36-E7ECBB623514}" srcOrd="1" destOrd="0" presId="urn:microsoft.com/office/officeart/2005/8/layout/vProcess5"/>
    <dgm:cxn modelId="{79167FED-5F62-43B5-B3DF-7EDD5A6DC347}" type="presOf" srcId="{FF8E567E-8805-48EF-BA5A-BF4E400EE08F}" destId="{05B7EBCC-9742-47CD-B817-12575CB928EC}" srcOrd="0" destOrd="4" presId="urn:microsoft.com/office/officeart/2005/8/layout/vProcess5"/>
    <dgm:cxn modelId="{A7FBB1F7-6F44-4E69-B047-0FEBE7A7E5A3}" type="presOf" srcId="{FFA82B5B-04D3-4DDC-A01E-9AA1A0FADFDB}" destId="{05B7EBCC-9742-47CD-B817-12575CB928EC}" srcOrd="0" destOrd="2" presId="urn:microsoft.com/office/officeart/2005/8/layout/vProcess5"/>
    <dgm:cxn modelId="{025D85D6-BD87-49E2-86F6-FE420950443C}" type="presParOf" srcId="{3B693B95-5FA1-4B0B-ADEC-7391F3E2BA32}" destId="{47466A7E-B72F-4A76-8B42-C06C1F1A7376}" srcOrd="0" destOrd="0" presId="urn:microsoft.com/office/officeart/2005/8/layout/vProcess5"/>
    <dgm:cxn modelId="{D8DCF448-2480-46EA-9EBC-F4DA47AD98CF}" type="presParOf" srcId="{3B693B95-5FA1-4B0B-ADEC-7391F3E2BA32}" destId="{072DE050-8C55-4D86-84D4-C7C18D5725E5}" srcOrd="1" destOrd="0" presId="urn:microsoft.com/office/officeart/2005/8/layout/vProcess5"/>
    <dgm:cxn modelId="{93626903-CBD8-4B74-95E8-B4A8C92D6208}" type="presParOf" srcId="{3B693B95-5FA1-4B0B-ADEC-7391F3E2BA32}" destId="{05B7EBCC-9742-47CD-B817-12575CB928EC}" srcOrd="2" destOrd="0" presId="urn:microsoft.com/office/officeart/2005/8/layout/vProcess5"/>
    <dgm:cxn modelId="{0C19FDC3-7BB3-4BEE-87AD-8FF2E18B053E}" type="presParOf" srcId="{3B693B95-5FA1-4B0B-ADEC-7391F3E2BA32}" destId="{5C36B7B6-8A44-4809-ADEC-8374B4BA382A}" srcOrd="3" destOrd="0" presId="urn:microsoft.com/office/officeart/2005/8/layout/vProcess5"/>
    <dgm:cxn modelId="{E73FFAA5-BF9A-4AA6-A6AB-9A2BA85E76E9}" type="presParOf" srcId="{3B693B95-5FA1-4B0B-ADEC-7391F3E2BA32}" destId="{FBBACC91-189C-47A8-BA1A-CC4E1A4CE950}" srcOrd="4" destOrd="0" presId="urn:microsoft.com/office/officeart/2005/8/layout/vProcess5"/>
    <dgm:cxn modelId="{FEFA0070-B052-43C9-8D6D-84E8D714F24E}" type="presParOf" srcId="{3B693B95-5FA1-4B0B-ADEC-7391F3E2BA32}" destId="{A62F019E-8D65-4860-8F02-8A35CAEBF817}" srcOrd="5" destOrd="0" presId="urn:microsoft.com/office/officeart/2005/8/layout/vProcess5"/>
    <dgm:cxn modelId="{D62F000E-DCA5-426E-B6DF-B4A7F9B246F1}" type="presParOf" srcId="{3B693B95-5FA1-4B0B-ADEC-7391F3E2BA32}" destId="{30EABCD6-02A5-44E5-BB36-E7ECBB623514}" srcOrd="6" destOrd="0" presId="urn:microsoft.com/office/officeart/2005/8/layout/vProcess5"/>
    <dgm:cxn modelId="{FEAD3F72-5434-4BFA-B9ED-AC96D9584E47}" type="presParOf" srcId="{3B693B95-5FA1-4B0B-ADEC-7391F3E2BA32}" destId="{6BD2CEDF-7240-424C-90B7-12DE3F3AA7BA}" srcOrd="7" destOrd="0" presId="urn:microsoft.com/office/officeart/2005/8/layout/vProcess5"/>
    <dgm:cxn modelId="{D1201D31-B468-4922-94AB-898FF08B0D2F}" type="presParOf" srcId="{3B693B95-5FA1-4B0B-ADEC-7391F3E2BA32}" destId="{797F94FB-A478-449C-A974-E67D8B26D6F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68F28-0760-4324-976A-487E345214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AA09A7-8D49-4893-98CE-1A38FBCDB5E9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en-US" sz="4800" dirty="0"/>
            <a:t>A </a:t>
          </a:r>
          <a:r>
            <a:rPr lang="en-US" sz="4800" dirty="0" err="1"/>
            <a:t>thermographer</a:t>
          </a:r>
          <a:r>
            <a:rPr lang="en-US" sz="4800" dirty="0"/>
            <a:t> has to pay attention to the wind.  A 10mph wind can reduce DT by up to ½.</a:t>
          </a:r>
        </a:p>
      </dgm:t>
    </dgm:pt>
    <dgm:pt modelId="{A985CADA-6720-4DB7-8969-3B98F8DF0814}" type="parTrans" cxnId="{5510977D-B5DC-4BD9-981C-3C63A336EA16}">
      <dgm:prSet/>
      <dgm:spPr/>
      <dgm:t>
        <a:bodyPr/>
        <a:lstStyle/>
        <a:p>
          <a:endParaRPr lang="en-US"/>
        </a:p>
      </dgm:t>
    </dgm:pt>
    <dgm:pt modelId="{9E11ACEF-49EB-462B-BAEB-5B51E1551A75}" type="sibTrans" cxnId="{5510977D-B5DC-4BD9-981C-3C63A336EA16}">
      <dgm:prSet/>
      <dgm:spPr/>
      <dgm:t>
        <a:bodyPr/>
        <a:lstStyle/>
        <a:p>
          <a:endParaRPr lang="en-US"/>
        </a:p>
      </dgm:t>
    </dgm:pt>
    <dgm:pt modelId="{9BC16D10-250A-4F64-BFB2-B29D6943FA72}" type="pres">
      <dgm:prSet presAssocID="{14668F28-0760-4324-976A-487E345214C4}" presName="linear" presStyleCnt="0">
        <dgm:presLayoutVars>
          <dgm:animLvl val="lvl"/>
          <dgm:resizeHandles val="exact"/>
        </dgm:presLayoutVars>
      </dgm:prSet>
      <dgm:spPr/>
    </dgm:pt>
    <dgm:pt modelId="{71B9B6A2-CFA7-49F8-8762-A4B2FE0CC6E1}" type="pres">
      <dgm:prSet presAssocID="{84AA09A7-8D49-4893-98CE-1A38FBCDB5E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706AB73-DDC9-4163-959F-293A214CEBCF}" type="presOf" srcId="{14668F28-0760-4324-976A-487E345214C4}" destId="{9BC16D10-250A-4F64-BFB2-B29D6943FA72}" srcOrd="0" destOrd="0" presId="urn:microsoft.com/office/officeart/2005/8/layout/vList2"/>
    <dgm:cxn modelId="{5510977D-B5DC-4BD9-981C-3C63A336EA16}" srcId="{14668F28-0760-4324-976A-487E345214C4}" destId="{84AA09A7-8D49-4893-98CE-1A38FBCDB5E9}" srcOrd="0" destOrd="0" parTransId="{A985CADA-6720-4DB7-8969-3B98F8DF0814}" sibTransId="{9E11ACEF-49EB-462B-BAEB-5B51E1551A75}"/>
    <dgm:cxn modelId="{1AEB0C90-B88B-4EE2-8078-40F3957E9DE5}" type="presOf" srcId="{84AA09A7-8D49-4893-98CE-1A38FBCDB5E9}" destId="{71B9B6A2-CFA7-49F8-8762-A4B2FE0CC6E1}" srcOrd="0" destOrd="0" presId="urn:microsoft.com/office/officeart/2005/8/layout/vList2"/>
    <dgm:cxn modelId="{8BB217FB-35DA-46EE-8927-882018280A32}" type="presParOf" srcId="{9BC16D10-250A-4F64-BFB2-B29D6943FA72}" destId="{71B9B6A2-CFA7-49F8-8762-A4B2FE0CC6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2AF7D5-E164-4808-A85D-0C73DEFC16EA}" type="doc">
      <dgm:prSet loTypeId="urn:microsoft.com/office/officeart/2005/8/layout/hProcess7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7EE23C4-F77B-4F9B-B174-9C0B42FED03A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en-US"/>
            <a:t>Critical knowledge list</a:t>
          </a:r>
        </a:p>
      </dgm:t>
    </dgm:pt>
    <dgm:pt modelId="{F0D4A9DF-1A4A-4242-B504-53CFD8F1A569}" type="parTrans" cxnId="{64277A35-0270-48F9-841F-09CE752DB52D}">
      <dgm:prSet/>
      <dgm:spPr/>
      <dgm:t>
        <a:bodyPr/>
        <a:lstStyle/>
        <a:p>
          <a:endParaRPr lang="en-US"/>
        </a:p>
      </dgm:t>
    </dgm:pt>
    <dgm:pt modelId="{164F491C-D887-44C8-96C5-37CDC1555CC2}" type="sibTrans" cxnId="{64277A35-0270-48F9-841F-09CE752DB52D}">
      <dgm:prSet/>
      <dgm:spPr/>
      <dgm:t>
        <a:bodyPr/>
        <a:lstStyle/>
        <a:p>
          <a:endParaRPr lang="en-US"/>
        </a:p>
      </dgm:t>
    </dgm:pt>
    <dgm:pt modelId="{697BFA25-2011-4AF0-BA78-DAE3EB4A4F08}">
      <dgm:prSet/>
      <dgm:spPr/>
      <dgm:t>
        <a:bodyPr/>
        <a:lstStyle/>
        <a:p>
          <a:pPr rtl="0"/>
          <a:r>
            <a:rPr lang="en-US" dirty="0"/>
            <a:t>Unpack and assemble</a:t>
          </a:r>
        </a:p>
      </dgm:t>
    </dgm:pt>
    <dgm:pt modelId="{984BA63D-F597-4452-AF82-A06DAC64C47A}" type="parTrans" cxnId="{22F60393-E8B7-4BB4-A3F9-2D058F2DDC9F}">
      <dgm:prSet/>
      <dgm:spPr/>
      <dgm:t>
        <a:bodyPr/>
        <a:lstStyle/>
        <a:p>
          <a:endParaRPr lang="en-US"/>
        </a:p>
      </dgm:t>
    </dgm:pt>
    <dgm:pt modelId="{3F8FFA2F-5E46-4B75-863A-5815156233F3}" type="sibTrans" cxnId="{22F60393-E8B7-4BB4-A3F9-2D058F2DDC9F}">
      <dgm:prSet/>
      <dgm:spPr/>
      <dgm:t>
        <a:bodyPr/>
        <a:lstStyle/>
        <a:p>
          <a:endParaRPr lang="en-US"/>
        </a:p>
      </dgm:t>
    </dgm:pt>
    <dgm:pt modelId="{74608970-F410-4F98-BC6A-966B0FCA6A1B}">
      <dgm:prSet/>
      <dgm:spPr/>
      <dgm:t>
        <a:bodyPr/>
        <a:lstStyle/>
        <a:p>
          <a:pPr rtl="0"/>
          <a:r>
            <a:rPr lang="en-US" dirty="0"/>
            <a:t>Insert and remove memory card</a:t>
          </a:r>
        </a:p>
      </dgm:t>
    </dgm:pt>
    <dgm:pt modelId="{2A041AE9-4A02-493F-89DF-66C65806A71B}" type="parTrans" cxnId="{53D9548F-DC50-442C-ABC1-0ADA2DA289F2}">
      <dgm:prSet/>
      <dgm:spPr/>
      <dgm:t>
        <a:bodyPr/>
        <a:lstStyle/>
        <a:p>
          <a:endParaRPr lang="en-US"/>
        </a:p>
      </dgm:t>
    </dgm:pt>
    <dgm:pt modelId="{6DE30440-C052-4735-8215-59E732CD612F}" type="sibTrans" cxnId="{53D9548F-DC50-442C-ABC1-0ADA2DA289F2}">
      <dgm:prSet/>
      <dgm:spPr/>
      <dgm:t>
        <a:bodyPr/>
        <a:lstStyle/>
        <a:p>
          <a:endParaRPr lang="en-US"/>
        </a:p>
      </dgm:t>
    </dgm:pt>
    <dgm:pt modelId="{7A4309AD-FB87-4DB4-AFA2-25D5879B8D3D}">
      <dgm:prSet/>
      <dgm:spPr/>
      <dgm:t>
        <a:bodyPr/>
        <a:lstStyle/>
        <a:p>
          <a:pPr rtl="0"/>
          <a:r>
            <a:rPr lang="en-US" dirty="0"/>
            <a:t>Insert and remove battery</a:t>
          </a:r>
        </a:p>
      </dgm:t>
    </dgm:pt>
    <dgm:pt modelId="{FFF43C02-649E-4540-82C0-D7F86D976EBB}" type="parTrans" cxnId="{6A845104-C1BF-456D-979A-ABAD923A9F4A}">
      <dgm:prSet/>
      <dgm:spPr/>
      <dgm:t>
        <a:bodyPr/>
        <a:lstStyle/>
        <a:p>
          <a:endParaRPr lang="en-US"/>
        </a:p>
      </dgm:t>
    </dgm:pt>
    <dgm:pt modelId="{CE2E8DB7-B9F2-4796-A132-9E4156F0C548}" type="sibTrans" cxnId="{6A845104-C1BF-456D-979A-ABAD923A9F4A}">
      <dgm:prSet/>
      <dgm:spPr/>
      <dgm:t>
        <a:bodyPr/>
        <a:lstStyle/>
        <a:p>
          <a:endParaRPr lang="en-US"/>
        </a:p>
      </dgm:t>
    </dgm:pt>
    <dgm:pt modelId="{3CDAC48E-3879-40D7-8510-AADBDBCF3D16}">
      <dgm:prSet/>
      <dgm:spPr/>
      <dgm:t>
        <a:bodyPr/>
        <a:lstStyle/>
        <a:p>
          <a:pPr rtl="0"/>
          <a:r>
            <a:rPr lang="en-US" dirty="0"/>
            <a:t>Charging battery</a:t>
          </a:r>
        </a:p>
      </dgm:t>
    </dgm:pt>
    <dgm:pt modelId="{2E1CC59D-6F23-49E0-9D20-E8F9AA97073B}" type="parTrans" cxnId="{ACF37C87-31AF-4E7A-B9F7-C4CE87C7A49C}">
      <dgm:prSet/>
      <dgm:spPr/>
      <dgm:t>
        <a:bodyPr/>
        <a:lstStyle/>
        <a:p>
          <a:endParaRPr lang="en-US"/>
        </a:p>
      </dgm:t>
    </dgm:pt>
    <dgm:pt modelId="{3ADAD1B7-9604-46D0-A960-9052DB23FA20}" type="sibTrans" cxnId="{ACF37C87-31AF-4E7A-B9F7-C4CE87C7A49C}">
      <dgm:prSet/>
      <dgm:spPr/>
      <dgm:t>
        <a:bodyPr/>
        <a:lstStyle/>
        <a:p>
          <a:endParaRPr lang="en-US"/>
        </a:p>
      </dgm:t>
    </dgm:pt>
    <dgm:pt modelId="{4F2B8E6E-C52A-4829-9ADA-74261DD11BF6}">
      <dgm:prSet/>
      <dgm:spPr/>
      <dgm:t>
        <a:bodyPr/>
        <a:lstStyle/>
        <a:p>
          <a:pPr rtl="0"/>
          <a:r>
            <a:rPr lang="en-US" dirty="0"/>
            <a:t>Turn camera on/off</a:t>
          </a:r>
        </a:p>
      </dgm:t>
    </dgm:pt>
    <dgm:pt modelId="{6977E37B-751A-45AD-84C1-514DC5F671EC}" type="parTrans" cxnId="{76181C9E-46E8-4C07-8ED5-834F4CBA0B5A}">
      <dgm:prSet/>
      <dgm:spPr/>
      <dgm:t>
        <a:bodyPr/>
        <a:lstStyle/>
        <a:p>
          <a:endParaRPr lang="en-US"/>
        </a:p>
      </dgm:t>
    </dgm:pt>
    <dgm:pt modelId="{0754889E-ACCA-47BC-A114-66A14225801E}" type="sibTrans" cxnId="{76181C9E-46E8-4C07-8ED5-834F4CBA0B5A}">
      <dgm:prSet/>
      <dgm:spPr/>
      <dgm:t>
        <a:bodyPr/>
        <a:lstStyle/>
        <a:p>
          <a:endParaRPr lang="en-US"/>
        </a:p>
      </dgm:t>
    </dgm:pt>
    <dgm:pt modelId="{1E7AC7C4-0689-4D69-9F5B-612C93380506}">
      <dgm:prSet/>
      <dgm:spPr/>
      <dgm:t>
        <a:bodyPr/>
        <a:lstStyle/>
        <a:p>
          <a:pPr rtl="0"/>
          <a:r>
            <a:rPr lang="en-US" dirty="0"/>
            <a:t>Adjust focus</a:t>
          </a:r>
        </a:p>
      </dgm:t>
    </dgm:pt>
    <dgm:pt modelId="{DED7FDC1-A79C-4B2D-8AA0-33BA86EB2A63}" type="parTrans" cxnId="{2E8C8052-600C-4A73-ADE1-170255EAEDBE}">
      <dgm:prSet/>
      <dgm:spPr/>
      <dgm:t>
        <a:bodyPr/>
        <a:lstStyle/>
        <a:p>
          <a:endParaRPr lang="en-US"/>
        </a:p>
      </dgm:t>
    </dgm:pt>
    <dgm:pt modelId="{E88C91CD-1D49-4FC0-B5ED-87BD05807162}" type="sibTrans" cxnId="{2E8C8052-600C-4A73-ADE1-170255EAEDBE}">
      <dgm:prSet/>
      <dgm:spPr/>
      <dgm:t>
        <a:bodyPr/>
        <a:lstStyle/>
        <a:p>
          <a:endParaRPr lang="en-US"/>
        </a:p>
      </dgm:t>
    </dgm:pt>
    <dgm:pt modelId="{DAECA350-812C-4640-A28B-D8FB62F1CA46}">
      <dgm:prSet/>
      <dgm:spPr/>
      <dgm:t>
        <a:bodyPr/>
        <a:lstStyle/>
        <a:p>
          <a:pPr rtl="0"/>
          <a:r>
            <a:rPr lang="en-US" dirty="0"/>
            <a:t>Use automatic level/span adjustment*</a:t>
          </a:r>
        </a:p>
      </dgm:t>
    </dgm:pt>
    <dgm:pt modelId="{20DD8EB8-427B-4EBC-B342-5EF7570786EC}" type="parTrans" cxnId="{DAB5F68C-90B8-4963-B2E1-0051123936BA}">
      <dgm:prSet/>
      <dgm:spPr/>
      <dgm:t>
        <a:bodyPr/>
        <a:lstStyle/>
        <a:p>
          <a:endParaRPr lang="en-US"/>
        </a:p>
      </dgm:t>
    </dgm:pt>
    <dgm:pt modelId="{DD097833-1AE6-4C0B-8B13-227695891B63}" type="sibTrans" cxnId="{DAB5F68C-90B8-4963-B2E1-0051123936BA}">
      <dgm:prSet/>
      <dgm:spPr/>
      <dgm:t>
        <a:bodyPr/>
        <a:lstStyle/>
        <a:p>
          <a:endParaRPr lang="en-US"/>
        </a:p>
      </dgm:t>
    </dgm:pt>
    <dgm:pt modelId="{F8892903-CA79-42C6-95BD-AF4055854685}">
      <dgm:prSet/>
      <dgm:spPr/>
      <dgm:t>
        <a:bodyPr/>
        <a:lstStyle/>
        <a:p>
          <a:pPr rtl="0"/>
          <a:r>
            <a:rPr lang="en-US" dirty="0"/>
            <a:t>Change palettes*</a:t>
          </a:r>
        </a:p>
      </dgm:t>
    </dgm:pt>
    <dgm:pt modelId="{D5038C2C-DCC3-4AC9-9822-833CD6802162}" type="parTrans" cxnId="{C627553D-C13C-4595-A3E5-87DDE8EE3A89}">
      <dgm:prSet/>
      <dgm:spPr/>
      <dgm:t>
        <a:bodyPr/>
        <a:lstStyle/>
        <a:p>
          <a:endParaRPr lang="en-US"/>
        </a:p>
      </dgm:t>
    </dgm:pt>
    <dgm:pt modelId="{1F371D96-E1DD-4145-8AC7-658E0DFCB421}" type="sibTrans" cxnId="{C627553D-C13C-4595-A3E5-87DDE8EE3A89}">
      <dgm:prSet/>
      <dgm:spPr/>
      <dgm:t>
        <a:bodyPr/>
        <a:lstStyle/>
        <a:p>
          <a:endParaRPr lang="en-US"/>
        </a:p>
      </dgm:t>
    </dgm:pt>
    <dgm:pt modelId="{0D89260B-4F73-47E1-9A7C-9A1AE10233B8}">
      <dgm:prSet/>
      <dgm:spPr/>
      <dgm:t>
        <a:bodyPr/>
        <a:lstStyle/>
        <a:p>
          <a:pPr rtl="0"/>
          <a:r>
            <a:rPr lang="en-US" dirty="0"/>
            <a:t>Turn laser on/off*</a:t>
          </a:r>
        </a:p>
      </dgm:t>
    </dgm:pt>
    <dgm:pt modelId="{E96D6BE9-058E-4A6F-8B3E-52252C22E614}" type="parTrans" cxnId="{6F739F5D-E56E-46A5-B422-9ED23C2049B7}">
      <dgm:prSet/>
      <dgm:spPr/>
      <dgm:t>
        <a:bodyPr/>
        <a:lstStyle/>
        <a:p>
          <a:endParaRPr lang="en-US"/>
        </a:p>
      </dgm:t>
    </dgm:pt>
    <dgm:pt modelId="{930BC142-9794-4C3B-9945-29707FA8271E}" type="sibTrans" cxnId="{6F739F5D-E56E-46A5-B422-9ED23C2049B7}">
      <dgm:prSet/>
      <dgm:spPr/>
      <dgm:t>
        <a:bodyPr/>
        <a:lstStyle/>
        <a:p>
          <a:endParaRPr lang="en-US"/>
        </a:p>
      </dgm:t>
    </dgm:pt>
    <dgm:pt modelId="{B78B61E3-10F5-4F5E-B2FE-2A46A1BCE3D5}">
      <dgm:prSet/>
      <dgm:spPr/>
      <dgm:t>
        <a:bodyPr/>
        <a:lstStyle/>
        <a:p>
          <a:pPr rtl="0"/>
          <a:r>
            <a:rPr lang="en-US" dirty="0"/>
            <a:t>Freeze/Unfreeze image.  Store/recall image</a:t>
          </a:r>
        </a:p>
      </dgm:t>
    </dgm:pt>
    <dgm:pt modelId="{F2B44C36-779D-4FC2-8D21-E54D2E604596}" type="parTrans" cxnId="{572946F8-2927-46FE-A0F5-56CA454C7FC8}">
      <dgm:prSet/>
      <dgm:spPr/>
      <dgm:t>
        <a:bodyPr/>
        <a:lstStyle/>
        <a:p>
          <a:endParaRPr lang="en-US"/>
        </a:p>
      </dgm:t>
    </dgm:pt>
    <dgm:pt modelId="{316E675C-89FA-42E3-AF98-E2FE9852D92E}" type="sibTrans" cxnId="{572946F8-2927-46FE-A0F5-56CA454C7FC8}">
      <dgm:prSet/>
      <dgm:spPr/>
      <dgm:t>
        <a:bodyPr/>
        <a:lstStyle/>
        <a:p>
          <a:endParaRPr lang="en-US"/>
        </a:p>
      </dgm:t>
    </dgm:pt>
    <dgm:pt modelId="{CDF34E7B-54F3-4716-A828-25C12A2ED828}">
      <dgm:prSet/>
      <dgm:spPr/>
      <dgm:t>
        <a:bodyPr/>
        <a:lstStyle/>
        <a:p>
          <a:pPr rtl="0"/>
          <a:r>
            <a:rPr lang="en-US" dirty="0"/>
            <a:t>Change range*</a:t>
          </a:r>
        </a:p>
      </dgm:t>
    </dgm:pt>
    <dgm:pt modelId="{C396B06D-0EF9-40AE-B365-78E4C2FD6BF9}" type="parTrans" cxnId="{84F7E49E-0718-4846-B32A-81B8EC073D22}">
      <dgm:prSet/>
      <dgm:spPr/>
      <dgm:t>
        <a:bodyPr/>
        <a:lstStyle/>
        <a:p>
          <a:endParaRPr lang="en-US"/>
        </a:p>
      </dgm:t>
    </dgm:pt>
    <dgm:pt modelId="{3CC4ACEE-DB25-406C-876D-58F8FA5BB78D}" type="sibTrans" cxnId="{84F7E49E-0718-4846-B32A-81B8EC073D22}">
      <dgm:prSet/>
      <dgm:spPr/>
      <dgm:t>
        <a:bodyPr/>
        <a:lstStyle/>
        <a:p>
          <a:endParaRPr lang="en-US"/>
        </a:p>
      </dgm:t>
    </dgm:pt>
    <dgm:pt modelId="{B832CF49-9970-47C1-A767-6D31B8CA5DD6}">
      <dgm:prSet/>
      <dgm:spPr/>
      <dgm:t>
        <a:bodyPr/>
        <a:lstStyle/>
        <a:p>
          <a:pPr rtl="0"/>
          <a:r>
            <a:rPr lang="en-US" dirty="0"/>
            <a:t>Manually adjust span/level</a:t>
          </a:r>
        </a:p>
      </dgm:t>
    </dgm:pt>
    <dgm:pt modelId="{2FBA13F7-2834-4DF1-8561-6B523676A2B2}" type="parTrans" cxnId="{E54ABDCC-CE76-408B-AAE2-E1C30A136B87}">
      <dgm:prSet/>
      <dgm:spPr/>
      <dgm:t>
        <a:bodyPr/>
        <a:lstStyle/>
        <a:p>
          <a:endParaRPr lang="en-US"/>
        </a:p>
      </dgm:t>
    </dgm:pt>
    <dgm:pt modelId="{BAE84955-8AED-49D4-A0F9-9ADC68F2F41D}" type="sibTrans" cxnId="{E54ABDCC-CE76-408B-AAE2-E1C30A136B87}">
      <dgm:prSet/>
      <dgm:spPr/>
      <dgm:t>
        <a:bodyPr/>
        <a:lstStyle/>
        <a:p>
          <a:endParaRPr lang="en-US"/>
        </a:p>
      </dgm:t>
    </dgm:pt>
    <dgm:pt modelId="{76AC5065-5D14-4407-BA0F-00D8BC64B360}">
      <dgm:prSet/>
      <dgm:spPr/>
      <dgm:t>
        <a:bodyPr/>
        <a:lstStyle/>
        <a:p>
          <a:pPr rtl="0"/>
          <a:r>
            <a:rPr lang="en-US" dirty="0"/>
            <a:t>Turn spot measurement on/off*</a:t>
          </a:r>
        </a:p>
      </dgm:t>
    </dgm:pt>
    <dgm:pt modelId="{942E03FC-8798-412B-BD21-DEBA45627F3C}" type="parTrans" cxnId="{75394C89-DF5D-4401-9FEC-C7BAC3196C2D}">
      <dgm:prSet/>
      <dgm:spPr/>
      <dgm:t>
        <a:bodyPr/>
        <a:lstStyle/>
        <a:p>
          <a:endParaRPr lang="en-US"/>
        </a:p>
      </dgm:t>
    </dgm:pt>
    <dgm:pt modelId="{8A96B221-480F-403A-91FC-0E215B73561B}" type="sibTrans" cxnId="{75394C89-DF5D-4401-9FEC-C7BAC3196C2D}">
      <dgm:prSet/>
      <dgm:spPr/>
      <dgm:t>
        <a:bodyPr/>
        <a:lstStyle/>
        <a:p>
          <a:endParaRPr lang="en-US"/>
        </a:p>
      </dgm:t>
    </dgm:pt>
    <dgm:pt modelId="{00C82A02-3890-4524-9562-3C847A8A9EE3}">
      <dgm:prSet/>
      <dgm:spPr/>
      <dgm:t>
        <a:bodyPr/>
        <a:lstStyle/>
        <a:p>
          <a:pPr rtl="0"/>
          <a:r>
            <a:rPr lang="en-US" dirty="0"/>
            <a:t>Turn image averaging on/off*</a:t>
          </a:r>
        </a:p>
      </dgm:t>
    </dgm:pt>
    <dgm:pt modelId="{202AD0EC-556F-47B8-AACA-F3CEF34E980F}" type="parTrans" cxnId="{26D4B269-B335-4729-A4F9-5875551137C4}">
      <dgm:prSet/>
      <dgm:spPr/>
      <dgm:t>
        <a:bodyPr/>
        <a:lstStyle/>
        <a:p>
          <a:endParaRPr lang="en-US"/>
        </a:p>
      </dgm:t>
    </dgm:pt>
    <dgm:pt modelId="{87043EA7-13BF-49A7-BF2D-BE55F7551D49}" type="sibTrans" cxnId="{26D4B269-B335-4729-A4F9-5875551137C4}">
      <dgm:prSet/>
      <dgm:spPr/>
      <dgm:t>
        <a:bodyPr/>
        <a:lstStyle/>
        <a:p>
          <a:endParaRPr lang="en-US"/>
        </a:p>
      </dgm:t>
    </dgm:pt>
    <dgm:pt modelId="{84C043C9-0B1A-41A6-B2A5-D459A7776963}">
      <dgm:prSet/>
      <dgm:spPr/>
      <dgm:t>
        <a:bodyPr/>
        <a:lstStyle/>
        <a:p>
          <a:pPr rtl="0"/>
          <a:r>
            <a:rPr lang="en-US" dirty="0"/>
            <a:t>Adjust emissivity</a:t>
          </a:r>
        </a:p>
      </dgm:t>
    </dgm:pt>
    <dgm:pt modelId="{3013AFAE-FCED-4865-9ACA-33C87FFD18F9}" type="parTrans" cxnId="{79305563-B768-479D-B82B-31D500F86D88}">
      <dgm:prSet/>
      <dgm:spPr/>
      <dgm:t>
        <a:bodyPr/>
        <a:lstStyle/>
        <a:p>
          <a:endParaRPr lang="en-US"/>
        </a:p>
      </dgm:t>
    </dgm:pt>
    <dgm:pt modelId="{A73AA3A8-E276-4CD7-BFDC-51C34001DDD3}" type="sibTrans" cxnId="{79305563-B768-479D-B82B-31D500F86D88}">
      <dgm:prSet/>
      <dgm:spPr/>
      <dgm:t>
        <a:bodyPr/>
        <a:lstStyle/>
        <a:p>
          <a:endParaRPr lang="en-US"/>
        </a:p>
      </dgm:t>
    </dgm:pt>
    <dgm:pt modelId="{84B12FA9-AB75-4B9E-B814-90AD264F4933}">
      <dgm:prSet/>
      <dgm:spPr/>
      <dgm:t>
        <a:bodyPr/>
        <a:lstStyle/>
        <a:p>
          <a:pPr rtl="0"/>
          <a:r>
            <a:rPr lang="en-US" dirty="0"/>
            <a:t>Adjust background temperature*</a:t>
          </a:r>
        </a:p>
      </dgm:t>
    </dgm:pt>
    <dgm:pt modelId="{9CA9F475-D24F-46A9-BB62-CD8265187907}" type="parTrans" cxnId="{B8D88D4C-5D88-4BB4-AEB7-6690EFEB1A22}">
      <dgm:prSet/>
      <dgm:spPr/>
      <dgm:t>
        <a:bodyPr/>
        <a:lstStyle/>
        <a:p>
          <a:endParaRPr lang="en-US"/>
        </a:p>
      </dgm:t>
    </dgm:pt>
    <dgm:pt modelId="{C47052B0-AA3F-4569-AE14-6B7FAE1991AE}" type="sibTrans" cxnId="{B8D88D4C-5D88-4BB4-AEB7-6690EFEB1A22}">
      <dgm:prSet/>
      <dgm:spPr/>
      <dgm:t>
        <a:bodyPr/>
        <a:lstStyle/>
        <a:p>
          <a:endParaRPr lang="en-US"/>
        </a:p>
      </dgm:t>
    </dgm:pt>
    <dgm:pt modelId="{E4DA54B3-6E28-46A4-918D-8694C7C8E7A7}">
      <dgm:prSet/>
      <dgm:spPr/>
      <dgm:t>
        <a:bodyPr/>
        <a:lstStyle/>
        <a:p>
          <a:pPr rtl="0"/>
          <a:r>
            <a:rPr lang="en-US" dirty="0"/>
            <a:t>Transfer stored image to laptop*</a:t>
          </a:r>
        </a:p>
      </dgm:t>
    </dgm:pt>
    <dgm:pt modelId="{0D7DB560-C669-4250-8C97-41DD4E7FA61A}" type="parTrans" cxnId="{F07A45C4-96AB-4138-9107-DD6C9F3E7764}">
      <dgm:prSet/>
      <dgm:spPr/>
      <dgm:t>
        <a:bodyPr/>
        <a:lstStyle/>
        <a:p>
          <a:endParaRPr lang="en-US"/>
        </a:p>
      </dgm:t>
    </dgm:pt>
    <dgm:pt modelId="{AD1DF1A3-CC47-4B0A-92CD-E90DDB89AF8C}" type="sibTrans" cxnId="{F07A45C4-96AB-4138-9107-DD6C9F3E7764}">
      <dgm:prSet/>
      <dgm:spPr/>
      <dgm:t>
        <a:bodyPr/>
        <a:lstStyle/>
        <a:p>
          <a:endParaRPr lang="en-US"/>
        </a:p>
      </dgm:t>
    </dgm:pt>
    <dgm:pt modelId="{3BFF42D8-D74C-4395-88E2-E9A1B32BD6B1}">
      <dgm:prSet/>
      <dgm:spPr/>
      <dgm:t>
        <a:bodyPr/>
        <a:lstStyle/>
        <a:p>
          <a:pPr rtl="0"/>
          <a:r>
            <a:rPr lang="en-US" dirty="0"/>
            <a:t>Pack up equipment (Remember the lens cap!)</a:t>
          </a:r>
        </a:p>
      </dgm:t>
    </dgm:pt>
    <dgm:pt modelId="{069CC629-A5C8-4986-ABC1-C21CD1A094B4}" type="parTrans" cxnId="{7623C760-9818-4F2D-93B8-5606F5A4421B}">
      <dgm:prSet/>
      <dgm:spPr/>
      <dgm:t>
        <a:bodyPr/>
        <a:lstStyle/>
        <a:p>
          <a:endParaRPr lang="en-US"/>
        </a:p>
      </dgm:t>
    </dgm:pt>
    <dgm:pt modelId="{0633C891-9010-4DCD-86F6-5FAF834B7EA5}" type="sibTrans" cxnId="{7623C760-9818-4F2D-93B8-5606F5A4421B}">
      <dgm:prSet/>
      <dgm:spPr/>
      <dgm:t>
        <a:bodyPr/>
        <a:lstStyle/>
        <a:p>
          <a:endParaRPr lang="en-US"/>
        </a:p>
      </dgm:t>
    </dgm:pt>
    <dgm:pt modelId="{FB23780A-876D-4699-9036-23157C278514}" type="pres">
      <dgm:prSet presAssocID="{FF2AF7D5-E164-4808-A85D-0C73DEFC16EA}" presName="Name0" presStyleCnt="0">
        <dgm:presLayoutVars>
          <dgm:dir/>
          <dgm:animLvl val="lvl"/>
          <dgm:resizeHandles val="exact"/>
        </dgm:presLayoutVars>
      </dgm:prSet>
      <dgm:spPr/>
    </dgm:pt>
    <dgm:pt modelId="{754D8C38-4F55-4E76-80C5-A2F2D05E26EA}" type="pres">
      <dgm:prSet presAssocID="{D7EE23C4-F77B-4F9B-B174-9C0B42FED03A}" presName="compositeNode" presStyleCnt="0">
        <dgm:presLayoutVars>
          <dgm:bulletEnabled val="1"/>
        </dgm:presLayoutVars>
      </dgm:prSet>
      <dgm:spPr/>
    </dgm:pt>
    <dgm:pt modelId="{C132B6B1-A23B-48C6-8C7F-5B10851CB75A}" type="pres">
      <dgm:prSet presAssocID="{D7EE23C4-F77B-4F9B-B174-9C0B42FED03A}" presName="bgRect" presStyleLbl="node1" presStyleIdx="0" presStyleCnt="1"/>
      <dgm:spPr/>
    </dgm:pt>
    <dgm:pt modelId="{EFACAB4D-B2FF-40B3-8371-450764412E45}" type="pres">
      <dgm:prSet presAssocID="{D7EE23C4-F77B-4F9B-B174-9C0B42FED03A}" presName="parentNode" presStyleLbl="node1" presStyleIdx="0" presStyleCnt="1">
        <dgm:presLayoutVars>
          <dgm:chMax val="0"/>
          <dgm:bulletEnabled val="1"/>
        </dgm:presLayoutVars>
      </dgm:prSet>
      <dgm:spPr/>
    </dgm:pt>
    <dgm:pt modelId="{E98B2936-1D4C-45D2-85E5-8891B5A1D341}" type="pres">
      <dgm:prSet presAssocID="{D7EE23C4-F77B-4F9B-B174-9C0B42FED03A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6A845104-C1BF-456D-979A-ABAD923A9F4A}" srcId="{D7EE23C4-F77B-4F9B-B174-9C0B42FED03A}" destId="{7A4309AD-FB87-4DB4-AFA2-25D5879B8D3D}" srcOrd="2" destOrd="0" parTransId="{FFF43C02-649E-4540-82C0-D7F86D976EBB}" sibTransId="{CE2E8DB7-B9F2-4796-A132-9E4156F0C548}"/>
    <dgm:cxn modelId="{D357C305-58A2-4BD4-BE27-9BC43C1B426B}" type="presOf" srcId="{7A4309AD-FB87-4DB4-AFA2-25D5879B8D3D}" destId="{E98B2936-1D4C-45D2-85E5-8891B5A1D341}" srcOrd="0" destOrd="2" presId="urn:microsoft.com/office/officeart/2005/8/layout/hProcess7"/>
    <dgm:cxn modelId="{18ED3A0C-71B9-48EF-A1EA-1B60F7356E04}" type="presOf" srcId="{DAECA350-812C-4640-A28B-D8FB62F1CA46}" destId="{E98B2936-1D4C-45D2-85E5-8891B5A1D341}" srcOrd="0" destOrd="6" presId="urn:microsoft.com/office/officeart/2005/8/layout/hProcess7"/>
    <dgm:cxn modelId="{9F7E2A15-EED5-4A60-843A-C01563B85963}" type="presOf" srcId="{F8892903-CA79-42C6-95BD-AF4055854685}" destId="{E98B2936-1D4C-45D2-85E5-8891B5A1D341}" srcOrd="0" destOrd="7" presId="urn:microsoft.com/office/officeart/2005/8/layout/hProcess7"/>
    <dgm:cxn modelId="{EDCFF316-6A52-4EDB-A7B9-DFF1F27D63E7}" type="presOf" srcId="{FF2AF7D5-E164-4808-A85D-0C73DEFC16EA}" destId="{FB23780A-876D-4699-9036-23157C278514}" srcOrd="0" destOrd="0" presId="urn:microsoft.com/office/officeart/2005/8/layout/hProcess7"/>
    <dgm:cxn modelId="{A52E321E-5BD0-4695-BEE6-A50787BB5922}" type="presOf" srcId="{84B12FA9-AB75-4B9E-B814-90AD264F4933}" destId="{E98B2936-1D4C-45D2-85E5-8891B5A1D341}" srcOrd="0" destOrd="15" presId="urn:microsoft.com/office/officeart/2005/8/layout/hProcess7"/>
    <dgm:cxn modelId="{C3CE702D-52D9-4B1F-A751-29ACCC2CADA5}" type="presOf" srcId="{D7EE23C4-F77B-4F9B-B174-9C0B42FED03A}" destId="{EFACAB4D-B2FF-40B3-8371-450764412E45}" srcOrd="1" destOrd="0" presId="urn:microsoft.com/office/officeart/2005/8/layout/hProcess7"/>
    <dgm:cxn modelId="{64277A35-0270-48F9-841F-09CE752DB52D}" srcId="{FF2AF7D5-E164-4808-A85D-0C73DEFC16EA}" destId="{D7EE23C4-F77B-4F9B-B174-9C0B42FED03A}" srcOrd="0" destOrd="0" parTransId="{F0D4A9DF-1A4A-4242-B504-53CFD8F1A569}" sibTransId="{164F491C-D887-44C8-96C5-37CDC1555CC2}"/>
    <dgm:cxn modelId="{A5EF1836-748F-4ED4-ABA8-803EF3778413}" type="presOf" srcId="{B78B61E3-10F5-4F5E-B2FE-2A46A1BCE3D5}" destId="{E98B2936-1D4C-45D2-85E5-8891B5A1D341}" srcOrd="0" destOrd="9" presId="urn:microsoft.com/office/officeart/2005/8/layout/hProcess7"/>
    <dgm:cxn modelId="{C627553D-C13C-4595-A3E5-87DDE8EE3A89}" srcId="{D7EE23C4-F77B-4F9B-B174-9C0B42FED03A}" destId="{F8892903-CA79-42C6-95BD-AF4055854685}" srcOrd="7" destOrd="0" parTransId="{D5038C2C-DCC3-4AC9-9822-833CD6802162}" sibTransId="{1F371D96-E1DD-4145-8AC7-658E0DFCB421}"/>
    <dgm:cxn modelId="{6F739F5D-E56E-46A5-B422-9ED23C2049B7}" srcId="{D7EE23C4-F77B-4F9B-B174-9C0B42FED03A}" destId="{0D89260B-4F73-47E1-9A7C-9A1AE10233B8}" srcOrd="8" destOrd="0" parTransId="{E96D6BE9-058E-4A6F-8B3E-52252C22E614}" sibTransId="{930BC142-9794-4C3B-9945-29707FA8271E}"/>
    <dgm:cxn modelId="{7623C760-9818-4F2D-93B8-5606F5A4421B}" srcId="{D7EE23C4-F77B-4F9B-B174-9C0B42FED03A}" destId="{3BFF42D8-D74C-4395-88E2-E9A1B32BD6B1}" srcOrd="17" destOrd="0" parTransId="{069CC629-A5C8-4986-ABC1-C21CD1A094B4}" sibTransId="{0633C891-9010-4DCD-86F6-5FAF834B7EA5}"/>
    <dgm:cxn modelId="{5657D162-9CDB-437D-B031-7687A7B05837}" type="presOf" srcId="{CDF34E7B-54F3-4716-A828-25C12A2ED828}" destId="{E98B2936-1D4C-45D2-85E5-8891B5A1D341}" srcOrd="0" destOrd="10" presId="urn:microsoft.com/office/officeart/2005/8/layout/hProcess7"/>
    <dgm:cxn modelId="{79305563-B768-479D-B82B-31D500F86D88}" srcId="{D7EE23C4-F77B-4F9B-B174-9C0B42FED03A}" destId="{84C043C9-0B1A-41A6-B2A5-D459A7776963}" srcOrd="14" destOrd="0" parTransId="{3013AFAE-FCED-4865-9ACA-33C87FFD18F9}" sibTransId="{A73AA3A8-E276-4CD7-BFDC-51C34001DDD3}"/>
    <dgm:cxn modelId="{26D4B269-B335-4729-A4F9-5875551137C4}" srcId="{D7EE23C4-F77B-4F9B-B174-9C0B42FED03A}" destId="{00C82A02-3890-4524-9562-3C847A8A9EE3}" srcOrd="13" destOrd="0" parTransId="{202AD0EC-556F-47B8-AACA-F3CEF34E980F}" sibTransId="{87043EA7-13BF-49A7-BF2D-BE55F7551D49}"/>
    <dgm:cxn modelId="{C3F3A76B-A100-44C7-AE7B-E8744AFDCA2C}" type="presOf" srcId="{4F2B8E6E-C52A-4829-9ADA-74261DD11BF6}" destId="{E98B2936-1D4C-45D2-85E5-8891B5A1D341}" srcOrd="0" destOrd="4" presId="urn:microsoft.com/office/officeart/2005/8/layout/hProcess7"/>
    <dgm:cxn modelId="{7662CB6B-245F-4C00-82A9-9F6B5861D25D}" type="presOf" srcId="{76AC5065-5D14-4407-BA0F-00D8BC64B360}" destId="{E98B2936-1D4C-45D2-85E5-8891B5A1D341}" srcOrd="0" destOrd="12" presId="urn:microsoft.com/office/officeart/2005/8/layout/hProcess7"/>
    <dgm:cxn modelId="{B8D88D4C-5D88-4BB4-AEB7-6690EFEB1A22}" srcId="{D7EE23C4-F77B-4F9B-B174-9C0B42FED03A}" destId="{84B12FA9-AB75-4B9E-B814-90AD264F4933}" srcOrd="15" destOrd="0" parTransId="{9CA9F475-D24F-46A9-BB62-CD8265187907}" sibTransId="{C47052B0-AA3F-4569-AE14-6B7FAE1991AE}"/>
    <dgm:cxn modelId="{2E8C8052-600C-4A73-ADE1-170255EAEDBE}" srcId="{D7EE23C4-F77B-4F9B-B174-9C0B42FED03A}" destId="{1E7AC7C4-0689-4D69-9F5B-612C93380506}" srcOrd="5" destOrd="0" parTransId="{DED7FDC1-A79C-4B2D-8AA0-33BA86EB2A63}" sibTransId="{E88C91CD-1D49-4FC0-B5ED-87BD05807162}"/>
    <dgm:cxn modelId="{5B25B353-F66F-41B3-A4F0-6FE51089CFCB}" type="presOf" srcId="{0D89260B-4F73-47E1-9A7C-9A1AE10233B8}" destId="{E98B2936-1D4C-45D2-85E5-8891B5A1D341}" srcOrd="0" destOrd="8" presId="urn:microsoft.com/office/officeart/2005/8/layout/hProcess7"/>
    <dgm:cxn modelId="{76B0C656-68EB-42FF-8192-4479903EE57C}" type="presOf" srcId="{3BFF42D8-D74C-4395-88E2-E9A1B32BD6B1}" destId="{E98B2936-1D4C-45D2-85E5-8891B5A1D341}" srcOrd="0" destOrd="17" presId="urn:microsoft.com/office/officeart/2005/8/layout/hProcess7"/>
    <dgm:cxn modelId="{1B641A58-FA1A-4D3E-B81A-A14CF5B773F6}" type="presOf" srcId="{00C82A02-3890-4524-9562-3C847A8A9EE3}" destId="{E98B2936-1D4C-45D2-85E5-8891B5A1D341}" srcOrd="0" destOrd="13" presId="urn:microsoft.com/office/officeart/2005/8/layout/hProcess7"/>
    <dgm:cxn modelId="{BCCE897E-59FC-40E1-9CAD-F567146E7D0B}" type="presOf" srcId="{1E7AC7C4-0689-4D69-9F5B-612C93380506}" destId="{E98B2936-1D4C-45D2-85E5-8891B5A1D341}" srcOrd="0" destOrd="5" presId="urn:microsoft.com/office/officeart/2005/8/layout/hProcess7"/>
    <dgm:cxn modelId="{ACF37C87-31AF-4E7A-B9F7-C4CE87C7A49C}" srcId="{D7EE23C4-F77B-4F9B-B174-9C0B42FED03A}" destId="{3CDAC48E-3879-40D7-8510-AADBDBCF3D16}" srcOrd="3" destOrd="0" parTransId="{2E1CC59D-6F23-49E0-9D20-E8F9AA97073B}" sibTransId="{3ADAD1B7-9604-46D0-A960-9052DB23FA20}"/>
    <dgm:cxn modelId="{75394C89-DF5D-4401-9FEC-C7BAC3196C2D}" srcId="{D7EE23C4-F77B-4F9B-B174-9C0B42FED03A}" destId="{76AC5065-5D14-4407-BA0F-00D8BC64B360}" srcOrd="12" destOrd="0" parTransId="{942E03FC-8798-412B-BD21-DEBA45627F3C}" sibTransId="{8A96B221-480F-403A-91FC-0E215B73561B}"/>
    <dgm:cxn modelId="{DAB5F68C-90B8-4963-B2E1-0051123936BA}" srcId="{D7EE23C4-F77B-4F9B-B174-9C0B42FED03A}" destId="{DAECA350-812C-4640-A28B-D8FB62F1CA46}" srcOrd="6" destOrd="0" parTransId="{20DD8EB8-427B-4EBC-B342-5EF7570786EC}" sibTransId="{DD097833-1AE6-4C0B-8B13-227695891B63}"/>
    <dgm:cxn modelId="{BC26D78E-E559-4F75-B012-8EC73BBDB3CB}" type="presOf" srcId="{3CDAC48E-3879-40D7-8510-AADBDBCF3D16}" destId="{E98B2936-1D4C-45D2-85E5-8891B5A1D341}" srcOrd="0" destOrd="3" presId="urn:microsoft.com/office/officeart/2005/8/layout/hProcess7"/>
    <dgm:cxn modelId="{53D9548F-DC50-442C-ABC1-0ADA2DA289F2}" srcId="{D7EE23C4-F77B-4F9B-B174-9C0B42FED03A}" destId="{74608970-F410-4F98-BC6A-966B0FCA6A1B}" srcOrd="1" destOrd="0" parTransId="{2A041AE9-4A02-493F-89DF-66C65806A71B}" sibTransId="{6DE30440-C052-4735-8215-59E732CD612F}"/>
    <dgm:cxn modelId="{22F60393-E8B7-4BB4-A3F9-2D058F2DDC9F}" srcId="{D7EE23C4-F77B-4F9B-B174-9C0B42FED03A}" destId="{697BFA25-2011-4AF0-BA78-DAE3EB4A4F08}" srcOrd="0" destOrd="0" parTransId="{984BA63D-F597-4452-AF82-A06DAC64C47A}" sibTransId="{3F8FFA2F-5E46-4B75-863A-5815156233F3}"/>
    <dgm:cxn modelId="{76181C9E-46E8-4C07-8ED5-834F4CBA0B5A}" srcId="{D7EE23C4-F77B-4F9B-B174-9C0B42FED03A}" destId="{4F2B8E6E-C52A-4829-9ADA-74261DD11BF6}" srcOrd="4" destOrd="0" parTransId="{6977E37B-751A-45AD-84C1-514DC5F671EC}" sibTransId="{0754889E-ACCA-47BC-A114-66A14225801E}"/>
    <dgm:cxn modelId="{84F7E49E-0718-4846-B32A-81B8EC073D22}" srcId="{D7EE23C4-F77B-4F9B-B174-9C0B42FED03A}" destId="{CDF34E7B-54F3-4716-A828-25C12A2ED828}" srcOrd="10" destOrd="0" parTransId="{C396B06D-0EF9-40AE-B365-78E4C2FD6BF9}" sibTransId="{3CC4ACEE-DB25-406C-876D-58F8FA5BB78D}"/>
    <dgm:cxn modelId="{8B8713B6-29FD-4908-8B55-8DF6EBD3767C}" type="presOf" srcId="{84C043C9-0B1A-41A6-B2A5-D459A7776963}" destId="{E98B2936-1D4C-45D2-85E5-8891B5A1D341}" srcOrd="0" destOrd="14" presId="urn:microsoft.com/office/officeart/2005/8/layout/hProcess7"/>
    <dgm:cxn modelId="{F07A45C4-96AB-4138-9107-DD6C9F3E7764}" srcId="{D7EE23C4-F77B-4F9B-B174-9C0B42FED03A}" destId="{E4DA54B3-6E28-46A4-918D-8694C7C8E7A7}" srcOrd="16" destOrd="0" parTransId="{0D7DB560-C669-4250-8C97-41DD4E7FA61A}" sibTransId="{AD1DF1A3-CC47-4B0A-92CD-E90DDB89AF8C}"/>
    <dgm:cxn modelId="{E54ABDCC-CE76-408B-AAE2-E1C30A136B87}" srcId="{D7EE23C4-F77B-4F9B-B174-9C0B42FED03A}" destId="{B832CF49-9970-47C1-A767-6D31B8CA5DD6}" srcOrd="11" destOrd="0" parTransId="{2FBA13F7-2834-4DF1-8561-6B523676A2B2}" sibTransId="{BAE84955-8AED-49D4-A0F9-9ADC68F2F41D}"/>
    <dgm:cxn modelId="{B772CCCD-8DE3-4C38-AF9F-4B426C40353D}" type="presOf" srcId="{D7EE23C4-F77B-4F9B-B174-9C0B42FED03A}" destId="{C132B6B1-A23B-48C6-8C7F-5B10851CB75A}" srcOrd="0" destOrd="0" presId="urn:microsoft.com/office/officeart/2005/8/layout/hProcess7"/>
    <dgm:cxn modelId="{17DEEDD7-7F4C-4BA1-86A5-B389E893619C}" type="presOf" srcId="{74608970-F410-4F98-BC6A-966B0FCA6A1B}" destId="{E98B2936-1D4C-45D2-85E5-8891B5A1D341}" srcOrd="0" destOrd="1" presId="urn:microsoft.com/office/officeart/2005/8/layout/hProcess7"/>
    <dgm:cxn modelId="{FA306EE2-4EDA-43A1-999A-298E0E5CB038}" type="presOf" srcId="{697BFA25-2011-4AF0-BA78-DAE3EB4A4F08}" destId="{E98B2936-1D4C-45D2-85E5-8891B5A1D341}" srcOrd="0" destOrd="0" presId="urn:microsoft.com/office/officeart/2005/8/layout/hProcess7"/>
    <dgm:cxn modelId="{DFCEC7F4-83D1-41E8-977E-90134698D2BA}" type="presOf" srcId="{B832CF49-9970-47C1-A767-6D31B8CA5DD6}" destId="{E98B2936-1D4C-45D2-85E5-8891B5A1D341}" srcOrd="0" destOrd="11" presId="urn:microsoft.com/office/officeart/2005/8/layout/hProcess7"/>
    <dgm:cxn modelId="{572946F8-2927-46FE-A0F5-56CA454C7FC8}" srcId="{D7EE23C4-F77B-4F9B-B174-9C0B42FED03A}" destId="{B78B61E3-10F5-4F5E-B2FE-2A46A1BCE3D5}" srcOrd="9" destOrd="0" parTransId="{F2B44C36-779D-4FC2-8D21-E54D2E604596}" sibTransId="{316E675C-89FA-42E3-AF98-E2FE9852D92E}"/>
    <dgm:cxn modelId="{735D2DFA-459D-49DF-9812-870B6D3C0C38}" type="presOf" srcId="{E4DA54B3-6E28-46A4-918D-8694C7C8E7A7}" destId="{E98B2936-1D4C-45D2-85E5-8891B5A1D341}" srcOrd="0" destOrd="16" presId="urn:microsoft.com/office/officeart/2005/8/layout/hProcess7"/>
    <dgm:cxn modelId="{47A07185-75ED-4BC7-BB72-28AA748208AB}" type="presParOf" srcId="{FB23780A-876D-4699-9036-23157C278514}" destId="{754D8C38-4F55-4E76-80C5-A2F2D05E26EA}" srcOrd="0" destOrd="0" presId="urn:microsoft.com/office/officeart/2005/8/layout/hProcess7"/>
    <dgm:cxn modelId="{0A6FCE3B-729A-474F-AA53-61F555286EBE}" type="presParOf" srcId="{754D8C38-4F55-4E76-80C5-A2F2D05E26EA}" destId="{C132B6B1-A23B-48C6-8C7F-5B10851CB75A}" srcOrd="0" destOrd="0" presId="urn:microsoft.com/office/officeart/2005/8/layout/hProcess7"/>
    <dgm:cxn modelId="{2BD43C03-25A8-4DF8-B182-FAEA20B67BDC}" type="presParOf" srcId="{754D8C38-4F55-4E76-80C5-A2F2D05E26EA}" destId="{EFACAB4D-B2FF-40B3-8371-450764412E45}" srcOrd="1" destOrd="0" presId="urn:microsoft.com/office/officeart/2005/8/layout/hProcess7"/>
    <dgm:cxn modelId="{10637764-4818-41EA-BFA7-7608918AA997}" type="presParOf" srcId="{754D8C38-4F55-4E76-80C5-A2F2D05E26EA}" destId="{E98B2936-1D4C-45D2-85E5-8891B5A1D341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AA8C7-D040-4982-9154-673171B40B47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Camera settings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Defining heat sources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Factors affecting camera performance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Important considerations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/>
        </a:p>
      </dsp:txBody>
      <dsp:txXfrm rot="-5400000">
        <a:off x="2962656" y="629347"/>
        <a:ext cx="5090193" cy="3267268"/>
      </dsp:txXfrm>
    </dsp:sp>
    <dsp:sp modelId="{4175FD31-D71F-4C07-896A-B563108C1798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0" lvl="0" indent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In this section you will learn</a:t>
          </a:r>
        </a:p>
      </dsp:txBody>
      <dsp:txXfrm>
        <a:off x="144625" y="144625"/>
        <a:ext cx="2673406" cy="4236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A381E-D70A-4785-8FBE-47062F7DE640}">
      <dsp:nvSpPr>
        <dsp:cNvPr id="0" name=""/>
        <dsp:cNvSpPr/>
      </dsp:nvSpPr>
      <dsp:spPr>
        <a:xfrm>
          <a:off x="4098607" y="1598505"/>
          <a:ext cx="2927443" cy="687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866"/>
              </a:lnTo>
              <a:lnTo>
                <a:pt x="2927443" y="434866"/>
              </a:lnTo>
              <a:lnTo>
                <a:pt x="2927443" y="687495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AA697-7C8F-46A1-852B-C8E135CA7F5F}">
      <dsp:nvSpPr>
        <dsp:cNvPr id="0" name=""/>
        <dsp:cNvSpPr/>
      </dsp:nvSpPr>
      <dsp:spPr>
        <a:xfrm>
          <a:off x="4052887" y="1598505"/>
          <a:ext cx="91440" cy="6874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4866"/>
              </a:lnTo>
              <a:lnTo>
                <a:pt x="61912" y="434866"/>
              </a:lnTo>
              <a:lnTo>
                <a:pt x="61912" y="687495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85B04-3DC2-4D2F-B3FB-8933055A543C}">
      <dsp:nvSpPr>
        <dsp:cNvPr id="0" name=""/>
        <dsp:cNvSpPr/>
      </dsp:nvSpPr>
      <dsp:spPr>
        <a:xfrm>
          <a:off x="1203548" y="1598505"/>
          <a:ext cx="2895058" cy="687495"/>
        </a:xfrm>
        <a:custGeom>
          <a:avLst/>
          <a:gdLst/>
          <a:ahLst/>
          <a:cxnLst/>
          <a:rect l="0" t="0" r="0" b="0"/>
          <a:pathLst>
            <a:path>
              <a:moveTo>
                <a:pt x="2895058" y="0"/>
              </a:moveTo>
              <a:lnTo>
                <a:pt x="2895058" y="434866"/>
              </a:lnTo>
              <a:lnTo>
                <a:pt x="0" y="434866"/>
              </a:lnTo>
              <a:lnTo>
                <a:pt x="0" y="687495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38704-3780-40BF-9F82-21D11D0A81C7}">
      <dsp:nvSpPr>
        <dsp:cNvPr id="0" name=""/>
        <dsp:cNvSpPr/>
      </dsp:nvSpPr>
      <dsp:spPr>
        <a:xfrm>
          <a:off x="2895611" y="0"/>
          <a:ext cx="2405992" cy="1598505"/>
        </a:xfrm>
        <a:prstGeom prst="rect">
          <a:avLst/>
        </a:prstGeom>
        <a:solidFill>
          <a:schemeClr val="lt1"/>
        </a:solidFill>
        <a:ln w="12700" cap="flat" cmpd="sng" algn="in">
          <a:solidFill>
            <a:schemeClr val="accent6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Basic camera setup</a:t>
          </a:r>
        </a:p>
      </dsp:txBody>
      <dsp:txXfrm>
        <a:off x="2895611" y="0"/>
        <a:ext cx="2405992" cy="1598505"/>
      </dsp:txXfrm>
    </dsp:sp>
    <dsp:sp modelId="{29E3A0F7-A875-438A-A326-C8E4B45AB1F7}">
      <dsp:nvSpPr>
        <dsp:cNvPr id="0" name=""/>
        <dsp:cNvSpPr/>
      </dsp:nvSpPr>
      <dsp:spPr>
        <a:xfrm>
          <a:off x="552" y="2286000"/>
          <a:ext cx="2405992" cy="2057725"/>
        </a:xfrm>
        <a:prstGeom prst="rect">
          <a:avLst/>
        </a:prstGeom>
        <a:solidFill>
          <a:schemeClr val="accent4">
            <a:tint val="67000"/>
            <a:satMod val="105000"/>
          </a:schemeClr>
        </a:solidFill>
        <a:ln w="6350" cap="flat" cmpd="sng" algn="in">
          <a:solidFill>
            <a:schemeClr val="accent4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Emissivity set at 95%</a:t>
          </a:r>
        </a:p>
      </dsp:txBody>
      <dsp:txXfrm>
        <a:off x="552" y="2286000"/>
        <a:ext cx="2405992" cy="2057725"/>
      </dsp:txXfrm>
    </dsp:sp>
    <dsp:sp modelId="{3A78358C-D152-4DC3-805E-5F904F9CC918}">
      <dsp:nvSpPr>
        <dsp:cNvPr id="0" name=""/>
        <dsp:cNvSpPr/>
      </dsp:nvSpPr>
      <dsp:spPr>
        <a:xfrm>
          <a:off x="2911803" y="2286000"/>
          <a:ext cx="2405992" cy="2057075"/>
        </a:xfrm>
        <a:prstGeom prst="rect">
          <a:avLst/>
        </a:prstGeom>
        <a:solidFill>
          <a:schemeClr val="accent6">
            <a:tint val="67000"/>
            <a:satMod val="105000"/>
          </a:schemeClr>
        </a:solidFill>
        <a:ln w="6350" cap="flat" cmpd="sng" algn="in">
          <a:solidFill>
            <a:schemeClr val="accent6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Auto span, temp is good 90% of the time</a:t>
          </a:r>
        </a:p>
      </dsp:txBody>
      <dsp:txXfrm>
        <a:off x="2911803" y="2286000"/>
        <a:ext cx="2405992" cy="2057075"/>
      </dsp:txXfrm>
    </dsp:sp>
    <dsp:sp modelId="{7433353E-47C0-4B9A-882F-371076CB6787}">
      <dsp:nvSpPr>
        <dsp:cNvPr id="0" name=""/>
        <dsp:cNvSpPr/>
      </dsp:nvSpPr>
      <dsp:spPr>
        <a:xfrm>
          <a:off x="5823054" y="2286000"/>
          <a:ext cx="2405992" cy="2057075"/>
        </a:xfrm>
        <a:prstGeom prst="rect">
          <a:avLst/>
        </a:prstGeom>
        <a:gradFill rotWithShape="1">
          <a:gsLst>
            <a:gs pos="0">
              <a:schemeClr val="accent6">
                <a:tint val="100000"/>
                <a:satMod val="103000"/>
                <a:lumMod val="102000"/>
              </a:schemeClr>
            </a:gs>
            <a:gs pos="50000">
              <a:schemeClr val="accent6">
                <a:shade val="100000"/>
                <a:satMod val="110000"/>
                <a:lumMod val="100000"/>
              </a:schemeClr>
            </a:gs>
            <a:gs pos="100000">
              <a:schemeClr val="accent6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innerShdw blurRad="88900" dist="25400" dir="10800000">
            <a:srgbClr val="000000">
              <a:alpha val="25000"/>
            </a:srgbClr>
          </a:innerShdw>
          <a:outerShdw blurRad="25400" dist="25400" dir="5400000" rotWithShape="0">
            <a:srgbClr val="FFFFFF">
              <a:alpha val="10000"/>
            </a:srgbClr>
          </a:outerShdw>
        </a:effectLst>
        <a:scene3d>
          <a:camera prst="orthographicFront"/>
          <a:lightRig rig="threePt" dir="t"/>
        </a:scene3d>
        <a:sp3d>
          <a:bevelT w="63500" h="25400" prst="angle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Perform a field calibration by measuring the corner of the eye</a:t>
          </a:r>
        </a:p>
      </dsp:txBody>
      <dsp:txXfrm>
        <a:off x="5823054" y="2286000"/>
        <a:ext cx="2405992" cy="20570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C35D1-F682-4CCF-910C-3C2817B8FABA}">
      <dsp:nvSpPr>
        <dsp:cNvPr id="0" name=""/>
        <dsp:cNvSpPr/>
      </dsp:nvSpPr>
      <dsp:spPr>
        <a:xfrm>
          <a:off x="1095218" y="3805"/>
          <a:ext cx="6039162" cy="2371613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 </a:t>
          </a:r>
          <a:r>
            <a:rPr lang="en-US" sz="2700" b="1" kern="1200" dirty="0" err="1"/>
            <a:t>Thermographer</a:t>
          </a:r>
          <a:r>
            <a:rPr lang="en-US" sz="2700" b="1" kern="1200" dirty="0"/>
            <a:t> </a:t>
          </a:r>
          <a:r>
            <a:rPr lang="en-US" sz="2700" kern="1200" dirty="0"/>
            <a:t>must be meticulous in defining the heat sources (Sun, HVAC, Lights) and cataloging their activity.</a:t>
          </a:r>
        </a:p>
      </dsp:txBody>
      <dsp:txXfrm>
        <a:off x="2281025" y="3805"/>
        <a:ext cx="3667549" cy="2371613"/>
      </dsp:txXfrm>
    </dsp:sp>
    <dsp:sp modelId="{7A3F1CC0-5EAF-4D4A-BA06-BD98EE6EF553}">
      <dsp:nvSpPr>
        <dsp:cNvPr id="0" name=""/>
        <dsp:cNvSpPr/>
      </dsp:nvSpPr>
      <dsp:spPr>
        <a:xfrm>
          <a:off x="1095218" y="2661204"/>
          <a:ext cx="6004204" cy="2394353"/>
        </a:xfrm>
        <a:prstGeom prst="chevron">
          <a:avLst/>
        </a:prstGeom>
        <a:gradFill rotWithShape="0">
          <a:gsLst>
            <a:gs pos="0">
              <a:schemeClr val="accent2">
                <a:shade val="80000"/>
                <a:hueOff val="-13717"/>
                <a:satOff val="-2647"/>
                <a:lumOff val="30363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2">
                <a:shade val="80000"/>
                <a:hueOff val="-13717"/>
                <a:satOff val="-2647"/>
                <a:lumOff val="3036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shade val="80000"/>
                <a:hueOff val="-13717"/>
                <a:satOff val="-2647"/>
                <a:lumOff val="30363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Without a base understanding of the heat sources, interpretation of the images will be difficult.</a:t>
          </a:r>
        </a:p>
      </dsp:txBody>
      <dsp:txXfrm>
        <a:off x="2292395" y="2661204"/>
        <a:ext cx="3609851" cy="23943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81756-61E0-4DAE-8C67-EF1376D9C2A5}">
      <dsp:nvSpPr>
        <dsp:cNvPr id="0" name=""/>
        <dsp:cNvSpPr/>
      </dsp:nvSpPr>
      <dsp:spPr>
        <a:xfrm>
          <a:off x="0" y="98481"/>
          <a:ext cx="8229600" cy="4329000"/>
        </a:xfrm>
        <a:prstGeom prst="roundRect">
          <a:avLst/>
        </a:prstGeom>
        <a:solidFill>
          <a:schemeClr val="accent4">
            <a:tint val="67000"/>
            <a:satMod val="105000"/>
          </a:schemeClr>
        </a:solidFill>
        <a:ln w="6350" cap="flat" cmpd="sng" algn="in">
          <a:solidFill>
            <a:schemeClr val="accent4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Temperature difference plays a huge part in thermal imaging.  The greater the temperature difference the more heat is transferred.</a:t>
          </a:r>
        </a:p>
      </dsp:txBody>
      <dsp:txXfrm>
        <a:off x="211324" y="309805"/>
        <a:ext cx="7806952" cy="39063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DE050-8C55-4D86-84D4-C7C18D5725E5}">
      <dsp:nvSpPr>
        <dsp:cNvPr id="0" name=""/>
        <dsp:cNvSpPr/>
      </dsp:nvSpPr>
      <dsp:spPr>
        <a:xfrm>
          <a:off x="0" y="0"/>
          <a:ext cx="7189470" cy="8093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IR Technology does rely on proper testing conditions.</a:t>
          </a:r>
        </a:p>
      </dsp:txBody>
      <dsp:txXfrm>
        <a:off x="23704" y="23704"/>
        <a:ext cx="5579043" cy="761900"/>
      </dsp:txXfrm>
    </dsp:sp>
    <dsp:sp modelId="{05B7EBCC-9742-47CD-B817-12575CB928EC}">
      <dsp:nvSpPr>
        <dsp:cNvPr id="0" name=""/>
        <dsp:cNvSpPr/>
      </dsp:nvSpPr>
      <dsp:spPr>
        <a:xfrm>
          <a:off x="685769" y="1066806"/>
          <a:ext cx="7189470" cy="28226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Temperature difference (inside to outside)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Best conditions occur when the temp. difference is 20 degrees or greater and has been that way for several hours.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Tests are possible with a 10 degree difference.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HVAC system can be used to create or add to the temp. difference.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Mild summer days may generate enough heat in the attic that testing is possible.</a:t>
          </a:r>
        </a:p>
      </dsp:txBody>
      <dsp:txXfrm>
        <a:off x="768443" y="1149480"/>
        <a:ext cx="5394204" cy="2657351"/>
      </dsp:txXfrm>
    </dsp:sp>
    <dsp:sp modelId="{5C36B7B6-8A44-4809-ADEC-8374B4BA382A}">
      <dsp:nvSpPr>
        <dsp:cNvPr id="0" name=""/>
        <dsp:cNvSpPr/>
      </dsp:nvSpPr>
      <dsp:spPr>
        <a:xfrm>
          <a:off x="1219194" y="4343403"/>
          <a:ext cx="7189470" cy="6889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Low wind conditions if capturing images of the outside of the home.</a:t>
          </a:r>
        </a:p>
      </dsp:txBody>
      <dsp:txXfrm>
        <a:off x="1239373" y="4363582"/>
        <a:ext cx="5519194" cy="648595"/>
      </dsp:txXfrm>
    </dsp:sp>
    <dsp:sp modelId="{FBBACC91-189C-47A8-BA1A-CC4E1A4CE950}">
      <dsp:nvSpPr>
        <dsp:cNvPr id="0" name=""/>
        <dsp:cNvSpPr/>
      </dsp:nvSpPr>
      <dsp:spPr>
        <a:xfrm>
          <a:off x="6248403" y="609603"/>
          <a:ext cx="995553" cy="99555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472402" y="609603"/>
        <a:ext cx="547555" cy="749154"/>
      </dsp:txXfrm>
    </dsp:sp>
    <dsp:sp modelId="{A62F019E-8D65-4860-8F02-8A35CAEBF817}">
      <dsp:nvSpPr>
        <dsp:cNvPr id="0" name=""/>
        <dsp:cNvSpPr/>
      </dsp:nvSpPr>
      <dsp:spPr>
        <a:xfrm>
          <a:off x="6781799" y="3810003"/>
          <a:ext cx="995553" cy="99555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005798" y="3810003"/>
        <a:ext cx="547555" cy="7491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9B6A2-CFA7-49F8-8762-A4B2FE0CC6E1}">
      <dsp:nvSpPr>
        <dsp:cNvPr id="0" name=""/>
        <dsp:cNvSpPr/>
      </dsp:nvSpPr>
      <dsp:spPr>
        <a:xfrm>
          <a:off x="0" y="551856"/>
          <a:ext cx="8229600" cy="3422250"/>
        </a:xfrm>
        <a:prstGeom prst="roundRect">
          <a:avLst/>
        </a:prstGeom>
        <a:gradFill rotWithShape="1">
          <a:gsLst>
            <a:gs pos="0">
              <a:schemeClr val="accent2">
                <a:tint val="100000"/>
                <a:satMod val="103000"/>
                <a:lumMod val="102000"/>
              </a:schemeClr>
            </a:gs>
            <a:gs pos="50000">
              <a:schemeClr val="accent2">
                <a:shade val="100000"/>
                <a:satMod val="110000"/>
                <a:lumMod val="100000"/>
              </a:schemeClr>
            </a:gs>
            <a:gs pos="100000">
              <a:schemeClr val="accent2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 w="6350" cap="flat" cmpd="sng" algn="in">
          <a:solidFill>
            <a:schemeClr val="accent2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A </a:t>
          </a:r>
          <a:r>
            <a:rPr lang="en-US" sz="4800" kern="1200" dirty="0" err="1"/>
            <a:t>thermographer</a:t>
          </a:r>
          <a:r>
            <a:rPr lang="en-US" sz="4800" kern="1200" dirty="0"/>
            <a:t> has to pay attention to the wind.  A 10mph wind can reduce DT by up to ½.</a:t>
          </a:r>
        </a:p>
      </dsp:txBody>
      <dsp:txXfrm>
        <a:off x="167060" y="718916"/>
        <a:ext cx="7895480" cy="30881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2B6B1-A23B-48C6-8C7F-5B10851CB75A}">
      <dsp:nvSpPr>
        <dsp:cNvPr id="0" name=""/>
        <dsp:cNvSpPr/>
      </dsp:nvSpPr>
      <dsp:spPr>
        <a:xfrm>
          <a:off x="0" y="0"/>
          <a:ext cx="8229600" cy="5181600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8308" rIns="231140" bIns="0" numCol="1" spcCol="1270" anchor="t" anchorCtr="0">
          <a:noAutofit/>
        </a:bodyPr>
        <a:lstStyle/>
        <a:p>
          <a:pPr marL="0" lvl="0" indent="0" algn="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Critical knowledge list</a:t>
          </a:r>
        </a:p>
      </dsp:txBody>
      <dsp:txXfrm rot="16200000">
        <a:off x="-1301496" y="1301496"/>
        <a:ext cx="4248912" cy="1645920"/>
      </dsp:txXfrm>
    </dsp:sp>
    <dsp:sp modelId="{E98B2936-1D4C-45D2-85E5-8891B5A1D341}">
      <dsp:nvSpPr>
        <dsp:cNvPr id="0" name=""/>
        <dsp:cNvSpPr/>
      </dsp:nvSpPr>
      <dsp:spPr>
        <a:xfrm>
          <a:off x="1645920" y="0"/>
          <a:ext cx="6131052" cy="5181600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Unpack and assemble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Insert and remove memory card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Insert and remove battery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Charging battery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Turn camera on/off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Adjust focus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Use automatic level/span adjustment*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Change palettes*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Turn laser on/off*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Freeze/Unfreeze image.  Store/recall image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Change range*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Manually adjust span/level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Turn spot measurement on/off*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Turn image averaging on/off*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Adjust emissivity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Adjust background temperature*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Transfer stored image to laptop*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Pack up equipment (Remember the lens cap!)</a:t>
          </a:r>
        </a:p>
      </dsp:txBody>
      <dsp:txXfrm>
        <a:off x="1645920" y="0"/>
        <a:ext cx="6131052" cy="5181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1B3BB-4260-4C64-8020-220656DE83A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95CA3-5D59-432C-B534-B8523DA33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3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DC04F-CA14-470F-BF22-F4EA028A47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95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DC04F-CA14-470F-BF22-F4EA028A47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59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prompt for Software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CDC04F-CA14-470F-BF22-F4EA028A47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1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398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5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715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F381-E0A5-431C-B573-F1ACE04635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4866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F381-E0A5-431C-B573-F1ACE04635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36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9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9415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4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3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7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9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61459037-AC3A-450F-9EC5-366E800639FE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7C8767B6-2860-47EC-A1A5-7C35101C43D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58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3" r:id="rId12"/>
    <p:sldLayoutId id="2147483874" r:id="rId13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3716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8382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72400" y="5297269"/>
            <a:ext cx="2286000" cy="67710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*</a:t>
            </a:r>
            <a:r>
              <a:rPr lang="en-US" dirty="0">
                <a:solidFill>
                  <a:schemeClr val="bg1"/>
                </a:solidFill>
              </a:rPr>
              <a:t> May not be found on all models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6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ills\Documents\Curriculum\IR 1 day\IR pics for MMills\Burner horribad unfocus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38200"/>
            <a:ext cx="3759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Mills\Documents\Curriculum\IR 1 day\IR pics for MMills\Burner in focu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46450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Mills\Documents\Curriculum\IR 1 day\IR pics for MMills\Burner unfocuse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838200"/>
            <a:ext cx="3759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F381-E0A5-431C-B573-F1ACE0463515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1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Mills\Documents\Curriculum\IR 1 day\IR pics for MMills\smoke alarm focus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3622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Mills\Documents\Curriculum\IR 1 day\IR pics for MMills\Smoke alarm unfocus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620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91400" y="1371601"/>
            <a:ext cx="28194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Oh look, a hot spot!!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4953001"/>
            <a:ext cx="259080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Never mind, I forgot to focus again!</a:t>
            </a:r>
          </a:p>
        </p:txBody>
      </p:sp>
      <p:sp>
        <p:nvSpPr>
          <p:cNvPr id="8" name="Left Arrow 7"/>
          <p:cNvSpPr/>
          <p:nvPr/>
        </p:nvSpPr>
        <p:spPr bwMode="auto">
          <a:xfrm>
            <a:off x="6553200" y="1371600"/>
            <a:ext cx="762000" cy="914400"/>
          </a:xfrm>
          <a:prstGeom prst="leftArrow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648200" y="4953001"/>
            <a:ext cx="990600" cy="646331"/>
          </a:xfrm>
          <a:prstGeom prst="rightArrow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F381-E0A5-431C-B573-F1ACE04635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 trust you get the idea.</a:t>
            </a:r>
          </a:p>
          <a:p>
            <a:pPr marL="0" indent="0" algn="ctr">
              <a:buNone/>
            </a:pP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Focus is King!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F381-E0A5-431C-B573-F1ACE0463515}" type="slidenum">
              <a:rPr lang="en-US" smtClean="0"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9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3716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F381-E0A5-431C-B573-F1ACE0463515}" type="slidenum">
              <a:rPr lang="en-US" smtClean="0"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4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A38704-3780-40BF-9F82-21D11D0A8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93A38704-3780-40BF-9F82-21D11D0A8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93A38704-3780-40BF-9F82-21D11D0A8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93A38704-3780-40BF-9F82-21D11D0A8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93A38704-3780-40BF-9F82-21D11D0A81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E85B04-3DC2-4D2F-B3FB-8933055A5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E1E85B04-3DC2-4D2F-B3FB-8933055A5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E1E85B04-3DC2-4D2F-B3FB-8933055A5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E1E85B04-3DC2-4D2F-B3FB-8933055A5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E1E85B04-3DC2-4D2F-B3FB-8933055A5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E3A0F7-A875-438A-A326-C8E4B45AB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29E3A0F7-A875-438A-A326-C8E4B45AB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29E3A0F7-A875-438A-A326-C8E4B45AB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29E3A0F7-A875-438A-A326-C8E4B45AB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29E3A0F7-A875-438A-A326-C8E4B45AB1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5AA697-7C8F-46A1-852B-C8E135CA7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4C5AA697-7C8F-46A1-852B-C8E135CA7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4C5AA697-7C8F-46A1-852B-C8E135CA7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4C5AA697-7C8F-46A1-852B-C8E135CA7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4C5AA697-7C8F-46A1-852B-C8E135CA7F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78358C-D152-4DC3-805E-5F904F9CC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3A78358C-D152-4DC3-805E-5F904F9CC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3A78358C-D152-4DC3-805E-5F904F9CC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3A78358C-D152-4DC3-805E-5F904F9CC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3A78358C-D152-4DC3-805E-5F904F9CC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3A381E-D70A-4785-8FBE-47062F7DE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B93A381E-D70A-4785-8FBE-47062F7DE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B93A381E-D70A-4785-8FBE-47062F7DE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B93A381E-D70A-4785-8FBE-47062F7DE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B93A381E-D70A-4785-8FBE-47062F7DE6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33353E-47C0-4B9A-882F-371076CB6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7433353E-47C0-4B9A-882F-371076CB6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7433353E-47C0-4B9A-882F-371076CB6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7433353E-47C0-4B9A-882F-371076CB6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7433353E-47C0-4B9A-882F-371076CB67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981200" y="838201"/>
          <a:ext cx="8229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F381-E0A5-431C-B573-F1ACE0463515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8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DC35D1-F682-4CCF-910C-3C2817B8F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8DDC35D1-F682-4CCF-910C-3C2817B8FA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8DDC35D1-F682-4CCF-910C-3C2817B8F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8DDC35D1-F682-4CCF-910C-3C2817B8F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F1CC0-5EAF-4D4A-BA06-BD98EE6EF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7A3F1CC0-5EAF-4D4A-BA06-BD98EE6EF5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7A3F1CC0-5EAF-4D4A-BA06-BD98EE6EF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7A3F1CC0-5EAF-4D4A-BA06-BD98EE6EF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3716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F381-E0A5-431C-B573-F1ACE0463515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4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1828800" y="838200"/>
          <a:ext cx="8458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F381-E0A5-431C-B573-F1ACE0463515}" type="slidenum">
              <a:rPr lang="en-US" smtClean="0"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5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2DE050-8C55-4D86-84D4-C7C18D5725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BACC91-189C-47A8-BA1A-CC4E1A4CE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B7EBCC-9742-47CD-B817-12575CB92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2F019E-8D65-4860-8F02-8A35CAEBF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36B7B6-8A44-4809-ADEC-8374B4BA3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3716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CF381-E0A5-431C-B573-F1ACE0463515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74042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1C546B"/>
      </a:accent1>
      <a:accent2>
        <a:srgbClr val="606968"/>
      </a:accent2>
      <a:accent3>
        <a:srgbClr val="8D8D35"/>
      </a:accent3>
      <a:accent4>
        <a:srgbClr val="D9A142"/>
      </a:accent4>
      <a:accent5>
        <a:srgbClr val="C47023"/>
      </a:accent5>
      <a:accent6>
        <a:srgbClr val="754D64"/>
      </a:accent6>
      <a:hlink>
        <a:srgbClr val="417E93"/>
      </a:hlink>
      <a:folHlink>
        <a:srgbClr val="A76D89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12434FFF-CE4A-40FC-99FF-CA1400F2E6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122</TotalTime>
  <Words>361</Words>
  <Application>Microsoft Office PowerPoint</Application>
  <PresentationFormat>Widescreen</PresentationFormat>
  <Paragraphs>58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Schoolbook</vt:lpstr>
      <vt:lpstr>Corbel</vt:lpstr>
      <vt:lpstr>Headlines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Moyers</dc:creator>
  <cp:lastModifiedBy>Will Moyers</cp:lastModifiedBy>
  <cp:revision>6</cp:revision>
  <dcterms:created xsi:type="dcterms:W3CDTF">2017-05-25T14:55:36Z</dcterms:created>
  <dcterms:modified xsi:type="dcterms:W3CDTF">2017-05-25T16:58:29Z</dcterms:modified>
</cp:coreProperties>
</file>